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74" r:id="rId4"/>
    <p:sldId id="276" r:id="rId5"/>
    <p:sldId id="279" r:id="rId6"/>
    <p:sldId id="259" r:id="rId7"/>
    <p:sldId id="273" r:id="rId8"/>
    <p:sldId id="275" r:id="rId9"/>
    <p:sldId id="262" r:id="rId10"/>
    <p:sldId id="263" r:id="rId11"/>
    <p:sldId id="260" r:id="rId12"/>
  </p:sldIdLst>
  <p:sldSz cx="12188825" cy="6858000"/>
  <p:notesSz cx="6950075" cy="9236075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2045E2-8F26-4D9A-99C8-12C6202CC692}" v="4" dt="2024-02-22T23:37:45.165"/>
  </p1510:revLst>
</p1510:revInfo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 Duggan" userId="faa9ff91-d398-4115-8b56-33bf9dbf5289" providerId="ADAL" clId="{2C8F738B-17CF-49F1-A785-851BB6028295}"/>
    <pc:docChg chg="undo custSel addSld delSld modSld sldOrd">
      <pc:chgData name="Kate Duggan" userId="faa9ff91-d398-4115-8b56-33bf9dbf5289" providerId="ADAL" clId="{2C8F738B-17CF-49F1-A785-851BB6028295}" dt="2023-11-15T17:26:47.198" v="2394" actId="47"/>
      <pc:docMkLst>
        <pc:docMk/>
      </pc:docMkLst>
      <pc:sldChg chg="addSp delSp modSp mod modNotesTx">
        <pc:chgData name="Kate Duggan" userId="faa9ff91-d398-4115-8b56-33bf9dbf5289" providerId="ADAL" clId="{2C8F738B-17CF-49F1-A785-851BB6028295}" dt="2023-11-14T23:36:58.144" v="2061" actId="20577"/>
        <pc:sldMkLst>
          <pc:docMk/>
          <pc:sldMk cId="168988781" sldId="257"/>
        </pc:sldMkLst>
        <pc:spChg chg="add del mod">
          <ac:chgData name="Kate Duggan" userId="faa9ff91-d398-4115-8b56-33bf9dbf5289" providerId="ADAL" clId="{2C8F738B-17CF-49F1-A785-851BB6028295}" dt="2023-11-07T21:38:24.512" v="2021" actId="478"/>
          <ac:spMkLst>
            <pc:docMk/>
            <pc:sldMk cId="168988781" sldId="257"/>
            <ac:spMk id="4" creationId="{9D8098F7-DFF4-BFE6-A9A2-07A71A7ACD3F}"/>
          </ac:spMkLst>
        </pc:spChg>
        <pc:picChg chg="add del">
          <ac:chgData name="Kate Duggan" userId="faa9ff91-d398-4115-8b56-33bf9dbf5289" providerId="ADAL" clId="{2C8F738B-17CF-49F1-A785-851BB6028295}" dt="2023-11-07T21:38:24.512" v="2021" actId="478"/>
          <ac:picMkLst>
            <pc:docMk/>
            <pc:sldMk cId="168988781" sldId="257"/>
            <ac:picMk id="9" creationId="{11087E3D-5424-3F3B-E90C-0389FD317527}"/>
          </ac:picMkLst>
        </pc:picChg>
      </pc:sldChg>
      <pc:sldChg chg="modSp mod">
        <pc:chgData name="Kate Duggan" userId="faa9ff91-d398-4115-8b56-33bf9dbf5289" providerId="ADAL" clId="{2C8F738B-17CF-49F1-A785-851BB6028295}" dt="2023-11-07T21:08:18.661" v="1335" actId="20577"/>
        <pc:sldMkLst>
          <pc:docMk/>
          <pc:sldMk cId="3422892359" sldId="259"/>
        </pc:sldMkLst>
        <pc:spChg chg="mod">
          <ac:chgData name="Kate Duggan" userId="faa9ff91-d398-4115-8b56-33bf9dbf5289" providerId="ADAL" clId="{2C8F738B-17CF-49F1-A785-851BB6028295}" dt="2023-11-07T21:08:18.661" v="1335" actId="20577"/>
          <ac:spMkLst>
            <pc:docMk/>
            <pc:sldMk cId="3422892359" sldId="259"/>
            <ac:spMk id="2" creationId="{00000000-0000-0000-0000-000000000000}"/>
          </ac:spMkLst>
        </pc:spChg>
        <pc:spChg chg="mod">
          <ac:chgData name="Kate Duggan" userId="faa9ff91-d398-4115-8b56-33bf9dbf5289" providerId="ADAL" clId="{2C8F738B-17CF-49F1-A785-851BB6028295}" dt="2023-11-07T21:08:10.608" v="1334" actId="20577"/>
          <ac:spMkLst>
            <pc:docMk/>
            <pc:sldMk cId="3422892359" sldId="259"/>
            <ac:spMk id="3" creationId="{00000000-0000-0000-0000-000000000000}"/>
          </ac:spMkLst>
        </pc:spChg>
      </pc:sldChg>
      <pc:sldChg chg="modSp mod ord">
        <pc:chgData name="Kate Duggan" userId="faa9ff91-d398-4115-8b56-33bf9dbf5289" providerId="ADAL" clId="{2C8F738B-17CF-49F1-A785-851BB6028295}" dt="2023-11-15T17:25:44.696" v="2372" actId="20577"/>
        <pc:sldMkLst>
          <pc:docMk/>
          <pc:sldMk cId="603293906" sldId="260"/>
        </pc:sldMkLst>
        <pc:spChg chg="mod">
          <ac:chgData name="Kate Duggan" userId="faa9ff91-d398-4115-8b56-33bf9dbf5289" providerId="ADAL" clId="{2C8F738B-17CF-49F1-A785-851BB6028295}" dt="2023-11-07T21:38:22.106" v="2020" actId="20577"/>
          <ac:spMkLst>
            <pc:docMk/>
            <pc:sldMk cId="603293906" sldId="260"/>
            <ac:spMk id="2" creationId="{00000000-0000-0000-0000-000000000000}"/>
          </ac:spMkLst>
        </pc:spChg>
        <pc:spChg chg="mod">
          <ac:chgData name="Kate Duggan" userId="faa9ff91-d398-4115-8b56-33bf9dbf5289" providerId="ADAL" clId="{2C8F738B-17CF-49F1-A785-851BB6028295}" dt="2023-11-15T17:25:44.696" v="2372" actId="20577"/>
          <ac:spMkLst>
            <pc:docMk/>
            <pc:sldMk cId="603293906" sldId="260"/>
            <ac:spMk id="3" creationId="{00000000-0000-0000-0000-000000000000}"/>
          </ac:spMkLst>
        </pc:spChg>
      </pc:sldChg>
      <pc:sldChg chg="modSp mod ord">
        <pc:chgData name="Kate Duggan" userId="faa9ff91-d398-4115-8b56-33bf9dbf5289" providerId="ADAL" clId="{2C8F738B-17CF-49F1-A785-851BB6028295}" dt="2023-11-07T21:11:14.555" v="1418" actId="20577"/>
        <pc:sldMkLst>
          <pc:docMk/>
          <pc:sldMk cId="1627192060" sldId="261"/>
        </pc:sldMkLst>
        <pc:spChg chg="mod">
          <ac:chgData name="Kate Duggan" userId="faa9ff91-d398-4115-8b56-33bf9dbf5289" providerId="ADAL" clId="{2C8F738B-17CF-49F1-A785-851BB6028295}" dt="2023-11-07T21:11:14.555" v="1418" actId="20577"/>
          <ac:spMkLst>
            <pc:docMk/>
            <pc:sldMk cId="1627192060" sldId="261"/>
            <ac:spMk id="2" creationId="{00000000-0000-0000-0000-000000000000}"/>
          </ac:spMkLst>
        </pc:spChg>
      </pc:sldChg>
      <pc:sldChg chg="modSp mod">
        <pc:chgData name="Kate Duggan" userId="faa9ff91-d398-4115-8b56-33bf9dbf5289" providerId="ADAL" clId="{2C8F738B-17CF-49F1-A785-851BB6028295}" dt="2023-11-07T21:13:25.465" v="1520" actId="20577"/>
        <pc:sldMkLst>
          <pc:docMk/>
          <pc:sldMk cId="397904132" sldId="262"/>
        </pc:sldMkLst>
        <pc:spChg chg="mod">
          <ac:chgData name="Kate Duggan" userId="faa9ff91-d398-4115-8b56-33bf9dbf5289" providerId="ADAL" clId="{2C8F738B-17CF-49F1-A785-851BB6028295}" dt="2023-11-07T21:11:08.923" v="1417" actId="20577"/>
          <ac:spMkLst>
            <pc:docMk/>
            <pc:sldMk cId="397904132" sldId="262"/>
            <ac:spMk id="2" creationId="{00000000-0000-0000-0000-000000000000}"/>
          </ac:spMkLst>
        </pc:spChg>
        <pc:spChg chg="mod">
          <ac:chgData name="Kate Duggan" userId="faa9ff91-d398-4115-8b56-33bf9dbf5289" providerId="ADAL" clId="{2C8F738B-17CF-49F1-A785-851BB6028295}" dt="2023-11-07T21:13:25.465" v="1520" actId="20577"/>
          <ac:spMkLst>
            <pc:docMk/>
            <pc:sldMk cId="397904132" sldId="262"/>
            <ac:spMk id="3" creationId="{00000000-0000-0000-0000-000000000000}"/>
          </ac:spMkLst>
        </pc:spChg>
      </pc:sldChg>
      <pc:sldChg chg="modSp mod">
        <pc:chgData name="Kate Duggan" userId="faa9ff91-d398-4115-8b56-33bf9dbf5289" providerId="ADAL" clId="{2C8F738B-17CF-49F1-A785-851BB6028295}" dt="2023-11-07T21:12:45.301" v="1429" actId="113"/>
        <pc:sldMkLst>
          <pc:docMk/>
          <pc:sldMk cId="977229791" sldId="263"/>
        </pc:sldMkLst>
        <pc:spChg chg="mod">
          <ac:chgData name="Kate Duggan" userId="faa9ff91-d398-4115-8b56-33bf9dbf5289" providerId="ADAL" clId="{2C8F738B-17CF-49F1-A785-851BB6028295}" dt="2023-11-07T21:12:45.301" v="1429" actId="113"/>
          <ac:spMkLst>
            <pc:docMk/>
            <pc:sldMk cId="977229791" sldId="263"/>
            <ac:spMk id="3" creationId="{00000000-0000-0000-0000-000000000000}"/>
          </ac:spMkLst>
        </pc:spChg>
      </pc:sldChg>
      <pc:sldChg chg="modSp mod">
        <pc:chgData name="Kate Duggan" userId="faa9ff91-d398-4115-8b56-33bf9dbf5289" providerId="ADAL" clId="{2C8F738B-17CF-49F1-A785-851BB6028295}" dt="2023-11-07T21:11:03.866" v="1416" actId="20577"/>
        <pc:sldMkLst>
          <pc:docMk/>
          <pc:sldMk cId="1603891575" sldId="264"/>
        </pc:sldMkLst>
        <pc:spChg chg="mod">
          <ac:chgData name="Kate Duggan" userId="faa9ff91-d398-4115-8b56-33bf9dbf5289" providerId="ADAL" clId="{2C8F738B-17CF-49F1-A785-851BB6028295}" dt="2023-11-07T21:11:03.866" v="1416" actId="20577"/>
          <ac:spMkLst>
            <pc:docMk/>
            <pc:sldMk cId="1603891575" sldId="264"/>
            <ac:spMk id="2" creationId="{00000000-0000-0000-0000-000000000000}"/>
          </ac:spMkLst>
        </pc:spChg>
      </pc:sldChg>
      <pc:sldChg chg="modSp mod">
        <pc:chgData name="Kate Duggan" userId="faa9ff91-d398-4115-8b56-33bf9dbf5289" providerId="ADAL" clId="{2C8F738B-17CF-49F1-A785-851BB6028295}" dt="2023-11-07T21:11:21.402" v="1419" actId="20577"/>
        <pc:sldMkLst>
          <pc:docMk/>
          <pc:sldMk cId="3111672502" sldId="265"/>
        </pc:sldMkLst>
        <pc:spChg chg="mod">
          <ac:chgData name="Kate Duggan" userId="faa9ff91-d398-4115-8b56-33bf9dbf5289" providerId="ADAL" clId="{2C8F738B-17CF-49F1-A785-851BB6028295}" dt="2023-11-07T21:11:21.402" v="1419" actId="20577"/>
          <ac:spMkLst>
            <pc:docMk/>
            <pc:sldMk cId="3111672502" sldId="265"/>
            <ac:spMk id="2" creationId="{00000000-0000-0000-0000-000000000000}"/>
          </ac:spMkLst>
        </pc:spChg>
      </pc:sldChg>
      <pc:sldChg chg="modSp mod">
        <pc:chgData name="Kate Duggan" userId="faa9ff91-d398-4115-8b56-33bf9dbf5289" providerId="ADAL" clId="{2C8F738B-17CF-49F1-A785-851BB6028295}" dt="2023-11-14T23:39:50.124" v="2072" actId="20577"/>
        <pc:sldMkLst>
          <pc:docMk/>
          <pc:sldMk cId="4183621953" sldId="267"/>
        </pc:sldMkLst>
        <pc:spChg chg="mod">
          <ac:chgData name="Kate Duggan" userId="faa9ff91-d398-4115-8b56-33bf9dbf5289" providerId="ADAL" clId="{2C8F738B-17CF-49F1-A785-851BB6028295}" dt="2023-11-07T21:11:27.516" v="1420" actId="20577"/>
          <ac:spMkLst>
            <pc:docMk/>
            <pc:sldMk cId="4183621953" sldId="267"/>
            <ac:spMk id="2" creationId="{71A545AA-53B1-33F5-2228-BF878381F7EF}"/>
          </ac:spMkLst>
        </pc:spChg>
        <pc:spChg chg="mod">
          <ac:chgData name="Kate Duggan" userId="faa9ff91-d398-4115-8b56-33bf9dbf5289" providerId="ADAL" clId="{2C8F738B-17CF-49F1-A785-851BB6028295}" dt="2023-11-14T23:39:50.124" v="2072" actId="20577"/>
          <ac:spMkLst>
            <pc:docMk/>
            <pc:sldMk cId="4183621953" sldId="267"/>
            <ac:spMk id="3" creationId="{5CE6D350-1529-2A3F-B617-708DECEDA713}"/>
          </ac:spMkLst>
        </pc:spChg>
      </pc:sldChg>
      <pc:sldChg chg="modSp mod">
        <pc:chgData name="Kate Duggan" userId="faa9ff91-d398-4115-8b56-33bf9dbf5289" providerId="ADAL" clId="{2C8F738B-17CF-49F1-A785-851BB6028295}" dt="2023-11-14T23:38:37.572" v="2066" actId="5793"/>
        <pc:sldMkLst>
          <pc:docMk/>
          <pc:sldMk cId="381918799" sldId="268"/>
        </pc:sldMkLst>
        <pc:spChg chg="mod">
          <ac:chgData name="Kate Duggan" userId="faa9ff91-d398-4115-8b56-33bf9dbf5289" providerId="ADAL" clId="{2C8F738B-17CF-49F1-A785-851BB6028295}" dt="2023-11-07T21:11:36.451" v="1421" actId="20577"/>
          <ac:spMkLst>
            <pc:docMk/>
            <pc:sldMk cId="381918799" sldId="268"/>
            <ac:spMk id="2" creationId="{F34812F0-2A0B-D309-F61B-FCF4737B6489}"/>
          </ac:spMkLst>
        </pc:spChg>
        <pc:spChg chg="mod">
          <ac:chgData name="Kate Duggan" userId="faa9ff91-d398-4115-8b56-33bf9dbf5289" providerId="ADAL" clId="{2C8F738B-17CF-49F1-A785-851BB6028295}" dt="2023-11-14T23:38:37.572" v="2066" actId="5793"/>
          <ac:spMkLst>
            <pc:docMk/>
            <pc:sldMk cId="381918799" sldId="268"/>
            <ac:spMk id="3" creationId="{ABB2F5B4-96EF-098C-D921-9155220A08B2}"/>
          </ac:spMkLst>
        </pc:spChg>
      </pc:sldChg>
      <pc:sldChg chg="modSp mod">
        <pc:chgData name="Kate Duggan" userId="faa9ff91-d398-4115-8b56-33bf9dbf5289" providerId="ADAL" clId="{2C8F738B-17CF-49F1-A785-851BB6028295}" dt="2023-11-14T23:38:48.569" v="2067" actId="5793"/>
        <pc:sldMkLst>
          <pc:docMk/>
          <pc:sldMk cId="2730765027" sldId="269"/>
        </pc:sldMkLst>
        <pc:spChg chg="mod">
          <ac:chgData name="Kate Duggan" userId="faa9ff91-d398-4115-8b56-33bf9dbf5289" providerId="ADAL" clId="{2C8F738B-17CF-49F1-A785-851BB6028295}" dt="2023-11-14T23:38:48.569" v="2067" actId="5793"/>
          <ac:spMkLst>
            <pc:docMk/>
            <pc:sldMk cId="2730765027" sldId="269"/>
            <ac:spMk id="3" creationId="{0D79476B-0FB4-4DA9-69BD-4C1BB62482F7}"/>
          </ac:spMkLst>
        </pc:spChg>
      </pc:sldChg>
      <pc:sldChg chg="modSp mod">
        <pc:chgData name="Kate Duggan" userId="faa9ff91-d398-4115-8b56-33bf9dbf5289" providerId="ADAL" clId="{2C8F738B-17CF-49F1-A785-851BB6028295}" dt="2023-11-14T23:39:40.112" v="2070" actId="14100"/>
        <pc:sldMkLst>
          <pc:docMk/>
          <pc:sldMk cId="3834391270" sldId="271"/>
        </pc:sldMkLst>
        <pc:spChg chg="mod">
          <ac:chgData name="Kate Duggan" userId="faa9ff91-d398-4115-8b56-33bf9dbf5289" providerId="ADAL" clId="{2C8F738B-17CF-49F1-A785-851BB6028295}" dt="2023-11-14T23:39:40.112" v="2070" actId="14100"/>
          <ac:spMkLst>
            <pc:docMk/>
            <pc:sldMk cId="3834391270" sldId="271"/>
            <ac:spMk id="3" creationId="{CD3CF9EB-011B-5F6A-AC7F-32BF3277B313}"/>
          </ac:spMkLst>
        </pc:spChg>
      </pc:sldChg>
      <pc:sldChg chg="modSp mod">
        <pc:chgData name="Kate Duggan" userId="faa9ff91-d398-4115-8b56-33bf9dbf5289" providerId="ADAL" clId="{2C8F738B-17CF-49F1-A785-851BB6028295}" dt="2023-11-14T23:39:17.599" v="2068" actId="5793"/>
        <pc:sldMkLst>
          <pc:docMk/>
          <pc:sldMk cId="1817623037" sldId="272"/>
        </pc:sldMkLst>
        <pc:spChg chg="mod">
          <ac:chgData name="Kate Duggan" userId="faa9ff91-d398-4115-8b56-33bf9dbf5289" providerId="ADAL" clId="{2C8F738B-17CF-49F1-A785-851BB6028295}" dt="2023-11-07T21:11:44.861" v="1422" actId="20577"/>
          <ac:spMkLst>
            <pc:docMk/>
            <pc:sldMk cId="1817623037" sldId="272"/>
            <ac:spMk id="2" creationId="{97C0BE4D-DB02-8DE6-A95C-4373C5A31B78}"/>
          </ac:spMkLst>
        </pc:spChg>
        <pc:spChg chg="mod">
          <ac:chgData name="Kate Duggan" userId="faa9ff91-d398-4115-8b56-33bf9dbf5289" providerId="ADAL" clId="{2C8F738B-17CF-49F1-A785-851BB6028295}" dt="2023-11-14T23:39:17.599" v="2068" actId="5793"/>
          <ac:spMkLst>
            <pc:docMk/>
            <pc:sldMk cId="1817623037" sldId="272"/>
            <ac:spMk id="3" creationId="{890121EF-244D-15B2-F7BB-5F6F49426071}"/>
          </ac:spMkLst>
        </pc:spChg>
      </pc:sldChg>
      <pc:sldChg chg="modSp mod">
        <pc:chgData name="Kate Duggan" userId="faa9ff91-d398-4115-8b56-33bf9dbf5289" providerId="ADAL" clId="{2C8F738B-17CF-49F1-A785-851BB6028295}" dt="2023-11-01T22:40:20.477" v="19" actId="20577"/>
        <pc:sldMkLst>
          <pc:docMk/>
          <pc:sldMk cId="3824350307" sldId="273"/>
        </pc:sldMkLst>
        <pc:spChg chg="mod">
          <ac:chgData name="Kate Duggan" userId="faa9ff91-d398-4115-8b56-33bf9dbf5289" providerId="ADAL" clId="{2C8F738B-17CF-49F1-A785-851BB6028295}" dt="2023-11-01T22:40:20.477" v="19" actId="20577"/>
          <ac:spMkLst>
            <pc:docMk/>
            <pc:sldMk cId="3824350307" sldId="273"/>
            <ac:spMk id="4" creationId="{7250A4F9-E62D-83DE-8635-7E6562A8AD47}"/>
          </ac:spMkLst>
        </pc:spChg>
      </pc:sldChg>
      <pc:sldChg chg="new del">
        <pc:chgData name="Kate Duggan" userId="faa9ff91-d398-4115-8b56-33bf9dbf5289" providerId="ADAL" clId="{2C8F738B-17CF-49F1-A785-851BB6028295}" dt="2023-11-01T22:52:27.733" v="586" actId="680"/>
        <pc:sldMkLst>
          <pc:docMk/>
          <pc:sldMk cId="421934293" sldId="274"/>
        </pc:sldMkLst>
      </pc:sldChg>
      <pc:sldChg chg="addSp delSp modSp add mod">
        <pc:chgData name="Kate Duggan" userId="faa9ff91-d398-4115-8b56-33bf9dbf5289" providerId="ADAL" clId="{2C8F738B-17CF-49F1-A785-851BB6028295}" dt="2023-11-03T21:08:08.151" v="1203" actId="20577"/>
        <pc:sldMkLst>
          <pc:docMk/>
          <pc:sldMk cId="3376626583" sldId="274"/>
        </pc:sldMkLst>
        <pc:spChg chg="mod">
          <ac:chgData name="Kate Duggan" userId="faa9ff91-d398-4115-8b56-33bf9dbf5289" providerId="ADAL" clId="{2C8F738B-17CF-49F1-A785-851BB6028295}" dt="2023-11-03T21:08:08.151" v="1203" actId="20577"/>
          <ac:spMkLst>
            <pc:docMk/>
            <pc:sldMk cId="3376626583" sldId="274"/>
            <ac:spMk id="2" creationId="{00000000-0000-0000-0000-000000000000}"/>
          </ac:spMkLst>
        </pc:spChg>
        <pc:spChg chg="mod">
          <ac:chgData name="Kate Duggan" userId="faa9ff91-d398-4115-8b56-33bf9dbf5289" providerId="ADAL" clId="{2C8F738B-17CF-49F1-A785-851BB6028295}" dt="2023-11-01T22:57:10.434" v="1168" actId="20577"/>
          <ac:spMkLst>
            <pc:docMk/>
            <pc:sldMk cId="3376626583" sldId="274"/>
            <ac:spMk id="3" creationId="{00000000-0000-0000-0000-000000000000}"/>
          </ac:spMkLst>
        </pc:spChg>
        <pc:picChg chg="add mod">
          <ac:chgData name="Kate Duggan" userId="faa9ff91-d398-4115-8b56-33bf9dbf5289" providerId="ADAL" clId="{2C8F738B-17CF-49F1-A785-851BB6028295}" dt="2023-11-03T21:07:41.439" v="1173" actId="1076"/>
          <ac:picMkLst>
            <pc:docMk/>
            <pc:sldMk cId="3376626583" sldId="274"/>
            <ac:picMk id="4" creationId="{9F721F74-C406-7206-4E7F-89C3F793DBF2}"/>
          </ac:picMkLst>
        </pc:picChg>
        <pc:picChg chg="del">
          <ac:chgData name="Kate Duggan" userId="faa9ff91-d398-4115-8b56-33bf9dbf5289" providerId="ADAL" clId="{2C8F738B-17CF-49F1-A785-851BB6028295}" dt="2023-11-03T21:07:28.953" v="1169" actId="478"/>
          <ac:picMkLst>
            <pc:docMk/>
            <pc:sldMk cId="3376626583" sldId="274"/>
            <ac:picMk id="5" creationId="{4858A1A1-330A-B6CF-1D40-5175124D9B6C}"/>
          </ac:picMkLst>
        </pc:picChg>
      </pc:sldChg>
      <pc:sldChg chg="addSp delSp modSp add mod ord">
        <pc:chgData name="Kate Duggan" userId="faa9ff91-d398-4115-8b56-33bf9dbf5289" providerId="ADAL" clId="{2C8F738B-17CF-49F1-A785-851BB6028295}" dt="2023-11-07T21:18:46.815" v="1788" actId="20577"/>
        <pc:sldMkLst>
          <pc:docMk/>
          <pc:sldMk cId="858604437" sldId="275"/>
        </pc:sldMkLst>
        <pc:spChg chg="mod">
          <ac:chgData name="Kate Duggan" userId="faa9ff91-d398-4115-8b56-33bf9dbf5289" providerId="ADAL" clId="{2C8F738B-17CF-49F1-A785-851BB6028295}" dt="2023-11-07T21:14:34.422" v="1538" actId="20577"/>
          <ac:spMkLst>
            <pc:docMk/>
            <pc:sldMk cId="858604437" sldId="275"/>
            <ac:spMk id="2" creationId="{00000000-0000-0000-0000-000000000000}"/>
          </ac:spMkLst>
        </pc:spChg>
        <pc:spChg chg="mod">
          <ac:chgData name="Kate Duggan" userId="faa9ff91-d398-4115-8b56-33bf9dbf5289" providerId="ADAL" clId="{2C8F738B-17CF-49F1-A785-851BB6028295}" dt="2023-11-07T21:18:46.815" v="1788" actId="20577"/>
          <ac:spMkLst>
            <pc:docMk/>
            <pc:sldMk cId="858604437" sldId="275"/>
            <ac:spMk id="3" creationId="{00000000-0000-0000-0000-000000000000}"/>
          </ac:spMkLst>
        </pc:spChg>
        <pc:picChg chg="add mod">
          <ac:chgData name="Kate Duggan" userId="faa9ff91-d398-4115-8b56-33bf9dbf5289" providerId="ADAL" clId="{2C8F738B-17CF-49F1-A785-851BB6028295}" dt="2023-11-07T21:18:16.533" v="1783" actId="1076"/>
          <ac:picMkLst>
            <pc:docMk/>
            <pc:sldMk cId="858604437" sldId="275"/>
            <ac:picMk id="5" creationId="{AAD9BDF9-3634-D3C5-0F5E-11BEF8580AF1}"/>
          </ac:picMkLst>
        </pc:picChg>
        <pc:picChg chg="del">
          <ac:chgData name="Kate Duggan" userId="faa9ff91-d398-4115-8b56-33bf9dbf5289" providerId="ADAL" clId="{2C8F738B-17CF-49F1-A785-851BB6028295}" dt="2023-11-07T21:18:12.541" v="1781" actId="478"/>
          <ac:picMkLst>
            <pc:docMk/>
            <pc:sldMk cId="858604437" sldId="275"/>
            <ac:picMk id="7" creationId="{510E7FF0-E6AB-07BF-8D09-A110FEC6FD09}"/>
          </ac:picMkLst>
        </pc:picChg>
      </pc:sldChg>
      <pc:sldChg chg="addSp delSp modSp add mod">
        <pc:chgData name="Kate Duggan" userId="faa9ff91-d398-4115-8b56-33bf9dbf5289" providerId="ADAL" clId="{2C8F738B-17CF-49F1-A785-851BB6028295}" dt="2023-11-07T21:23:30.274" v="2017" actId="1076"/>
        <pc:sldMkLst>
          <pc:docMk/>
          <pc:sldMk cId="1429904272" sldId="276"/>
        </pc:sldMkLst>
        <pc:spChg chg="mod">
          <ac:chgData name="Kate Duggan" userId="faa9ff91-d398-4115-8b56-33bf9dbf5289" providerId="ADAL" clId="{2C8F738B-17CF-49F1-A785-851BB6028295}" dt="2023-11-07T21:23:22.999" v="2015" actId="20577"/>
          <ac:spMkLst>
            <pc:docMk/>
            <pc:sldMk cId="1429904272" sldId="276"/>
            <ac:spMk id="2" creationId="{00000000-0000-0000-0000-000000000000}"/>
          </ac:spMkLst>
        </pc:spChg>
        <pc:spChg chg="mod">
          <ac:chgData name="Kate Duggan" userId="faa9ff91-d398-4115-8b56-33bf9dbf5289" providerId="ADAL" clId="{2C8F738B-17CF-49F1-A785-851BB6028295}" dt="2023-11-07T21:23:30.274" v="2017" actId="1076"/>
          <ac:spMkLst>
            <pc:docMk/>
            <pc:sldMk cId="1429904272" sldId="276"/>
            <ac:spMk id="3" creationId="{00000000-0000-0000-0000-000000000000}"/>
          </ac:spMkLst>
        </pc:spChg>
        <pc:picChg chg="del">
          <ac:chgData name="Kate Duggan" userId="faa9ff91-d398-4115-8b56-33bf9dbf5289" providerId="ADAL" clId="{2C8F738B-17CF-49F1-A785-851BB6028295}" dt="2023-11-07T21:19:15.529" v="1803" actId="478"/>
          <ac:picMkLst>
            <pc:docMk/>
            <pc:sldMk cId="1429904272" sldId="276"/>
            <ac:picMk id="4" creationId="{9F721F74-C406-7206-4E7F-89C3F793DBF2}"/>
          </ac:picMkLst>
        </pc:picChg>
        <pc:picChg chg="add mod">
          <ac:chgData name="Kate Duggan" userId="faa9ff91-d398-4115-8b56-33bf9dbf5289" providerId="ADAL" clId="{2C8F738B-17CF-49F1-A785-851BB6028295}" dt="2023-11-07T21:23:27.745" v="2016" actId="1076"/>
          <ac:picMkLst>
            <pc:docMk/>
            <pc:sldMk cId="1429904272" sldId="276"/>
            <ac:picMk id="6" creationId="{13B8EF74-9B1D-926A-5EA8-2CDE07BC6240}"/>
          </ac:picMkLst>
        </pc:picChg>
      </pc:sldChg>
      <pc:sldChg chg="delSp modSp add mod">
        <pc:chgData name="Kate Duggan" userId="faa9ff91-d398-4115-8b56-33bf9dbf5289" providerId="ADAL" clId="{2C8F738B-17CF-49F1-A785-851BB6028295}" dt="2023-11-15T00:13:54.985" v="2314" actId="20577"/>
        <pc:sldMkLst>
          <pc:docMk/>
          <pc:sldMk cId="2804431080" sldId="277"/>
        </pc:sldMkLst>
        <pc:spChg chg="mod">
          <ac:chgData name="Kate Duggan" userId="faa9ff91-d398-4115-8b56-33bf9dbf5289" providerId="ADAL" clId="{2C8F738B-17CF-49F1-A785-851BB6028295}" dt="2023-11-15T00:05:45.120" v="2090" actId="20577"/>
          <ac:spMkLst>
            <pc:docMk/>
            <pc:sldMk cId="2804431080" sldId="277"/>
            <ac:spMk id="2" creationId="{97C0BE4D-DB02-8DE6-A95C-4373C5A31B78}"/>
          </ac:spMkLst>
        </pc:spChg>
        <pc:spChg chg="mod">
          <ac:chgData name="Kate Duggan" userId="faa9ff91-d398-4115-8b56-33bf9dbf5289" providerId="ADAL" clId="{2C8F738B-17CF-49F1-A785-851BB6028295}" dt="2023-11-15T00:13:54.985" v="2314" actId="20577"/>
          <ac:spMkLst>
            <pc:docMk/>
            <pc:sldMk cId="2804431080" sldId="277"/>
            <ac:spMk id="3" creationId="{890121EF-244D-15B2-F7BB-5F6F49426071}"/>
          </ac:spMkLst>
        </pc:spChg>
        <pc:picChg chg="del">
          <ac:chgData name="Kate Duggan" userId="faa9ff91-d398-4115-8b56-33bf9dbf5289" providerId="ADAL" clId="{2C8F738B-17CF-49F1-A785-851BB6028295}" dt="2023-11-15T00:05:47.138" v="2091" actId="478"/>
          <ac:picMkLst>
            <pc:docMk/>
            <pc:sldMk cId="2804431080" sldId="277"/>
            <ac:picMk id="6" creationId="{29A38D7A-8FF6-1F69-3F82-50B7EFDDF9AF}"/>
          </ac:picMkLst>
        </pc:picChg>
      </pc:sldChg>
      <pc:sldChg chg="modSp new del mod">
        <pc:chgData name="Kate Duggan" userId="faa9ff91-d398-4115-8b56-33bf9dbf5289" providerId="ADAL" clId="{2C8F738B-17CF-49F1-A785-851BB6028295}" dt="2023-11-15T00:13:18.625" v="2144" actId="47"/>
        <pc:sldMkLst>
          <pc:docMk/>
          <pc:sldMk cId="1394245558" sldId="278"/>
        </pc:sldMkLst>
        <pc:spChg chg="mod">
          <ac:chgData name="Kate Duggan" userId="faa9ff91-d398-4115-8b56-33bf9dbf5289" providerId="ADAL" clId="{2C8F738B-17CF-49F1-A785-851BB6028295}" dt="2023-11-15T00:13:08.500" v="2143" actId="20577"/>
          <ac:spMkLst>
            <pc:docMk/>
            <pc:sldMk cId="1394245558" sldId="278"/>
            <ac:spMk id="2" creationId="{C9228B2C-818F-479E-CE64-B8AE580EB04A}"/>
          </ac:spMkLst>
        </pc:spChg>
      </pc:sldChg>
      <pc:sldChg chg="new del">
        <pc:chgData name="Kate Duggan" userId="faa9ff91-d398-4115-8b56-33bf9dbf5289" providerId="ADAL" clId="{2C8F738B-17CF-49F1-A785-851BB6028295}" dt="2023-11-15T17:26:15.795" v="2374" actId="47"/>
        <pc:sldMkLst>
          <pc:docMk/>
          <pc:sldMk cId="1958759921" sldId="278"/>
        </pc:sldMkLst>
      </pc:sldChg>
      <pc:sldChg chg="new del">
        <pc:chgData name="Kate Duggan" userId="faa9ff91-d398-4115-8b56-33bf9dbf5289" providerId="ADAL" clId="{2C8F738B-17CF-49F1-A785-851BB6028295}" dt="2023-11-15T17:26:47.198" v="2394" actId="47"/>
        <pc:sldMkLst>
          <pc:docMk/>
          <pc:sldMk cId="3837192416" sldId="278"/>
        </pc:sldMkLst>
      </pc:sldChg>
      <pc:sldChg chg="delSp modSp new mod">
        <pc:chgData name="Kate Duggan" userId="faa9ff91-d398-4115-8b56-33bf9dbf5289" providerId="ADAL" clId="{2C8F738B-17CF-49F1-A785-851BB6028295}" dt="2023-11-15T17:26:41.989" v="2393" actId="478"/>
        <pc:sldMkLst>
          <pc:docMk/>
          <pc:sldMk cId="3189514716" sldId="279"/>
        </pc:sldMkLst>
        <pc:spChg chg="mod">
          <ac:chgData name="Kate Duggan" userId="faa9ff91-d398-4115-8b56-33bf9dbf5289" providerId="ADAL" clId="{2C8F738B-17CF-49F1-A785-851BB6028295}" dt="2023-11-15T17:26:38.125" v="2392" actId="20577"/>
          <ac:spMkLst>
            <pc:docMk/>
            <pc:sldMk cId="3189514716" sldId="279"/>
            <ac:spMk id="2" creationId="{0138A9E9-99D7-2660-1BA6-29A79A1E421D}"/>
          </ac:spMkLst>
        </pc:spChg>
        <pc:spChg chg="del">
          <ac:chgData name="Kate Duggan" userId="faa9ff91-d398-4115-8b56-33bf9dbf5289" providerId="ADAL" clId="{2C8F738B-17CF-49F1-A785-851BB6028295}" dt="2023-11-15T17:26:41.989" v="2393" actId="478"/>
          <ac:spMkLst>
            <pc:docMk/>
            <pc:sldMk cId="3189514716" sldId="279"/>
            <ac:spMk id="3" creationId="{35E89ECC-3CC1-F570-87EE-1B95479D8E71}"/>
          </ac:spMkLst>
        </pc:spChg>
      </pc:sldChg>
    </pc:docChg>
  </pc:docChgLst>
  <pc:docChgLst>
    <pc:chgData name="Kate Duggan" userId="faa9ff91-d398-4115-8b56-33bf9dbf5289" providerId="ADAL" clId="{7F2045E2-8F26-4D9A-99C8-12C6202CC692}"/>
    <pc:docChg chg="custSel delSld modSld sldOrd modNotesMaster modHandout">
      <pc:chgData name="Kate Duggan" userId="faa9ff91-d398-4115-8b56-33bf9dbf5289" providerId="ADAL" clId="{7F2045E2-8F26-4D9A-99C8-12C6202CC692}" dt="2024-02-22T23:37:45.165" v="999"/>
      <pc:docMkLst>
        <pc:docMk/>
      </pc:docMkLst>
      <pc:sldChg chg="modSp mod">
        <pc:chgData name="Kate Duggan" userId="faa9ff91-d398-4115-8b56-33bf9dbf5289" providerId="ADAL" clId="{7F2045E2-8F26-4D9A-99C8-12C6202CC692}" dt="2024-02-22T01:38:00.890" v="215" actId="20577"/>
        <pc:sldMkLst>
          <pc:docMk/>
          <pc:sldMk cId="2995321941" sldId="258"/>
        </pc:sldMkLst>
        <pc:spChg chg="mod">
          <ac:chgData name="Kate Duggan" userId="faa9ff91-d398-4115-8b56-33bf9dbf5289" providerId="ADAL" clId="{7F2045E2-8F26-4D9A-99C8-12C6202CC692}" dt="2024-02-22T01:38:00.890" v="215" actId="20577"/>
          <ac:spMkLst>
            <pc:docMk/>
            <pc:sldMk cId="2995321941" sldId="258"/>
            <ac:spMk id="3" creationId="{00000000-0000-0000-0000-000000000000}"/>
          </ac:spMkLst>
        </pc:spChg>
      </pc:sldChg>
      <pc:sldChg chg="modSp mod">
        <pc:chgData name="Kate Duggan" userId="faa9ff91-d398-4115-8b56-33bf9dbf5289" providerId="ADAL" clId="{7F2045E2-8F26-4D9A-99C8-12C6202CC692}" dt="2024-02-22T20:13:03.313" v="722" actId="20577"/>
        <pc:sldMkLst>
          <pc:docMk/>
          <pc:sldMk cId="3422892359" sldId="259"/>
        </pc:sldMkLst>
        <pc:spChg chg="mod">
          <ac:chgData name="Kate Duggan" userId="faa9ff91-d398-4115-8b56-33bf9dbf5289" providerId="ADAL" clId="{7F2045E2-8F26-4D9A-99C8-12C6202CC692}" dt="2024-02-22T20:13:03.313" v="722" actId="20577"/>
          <ac:spMkLst>
            <pc:docMk/>
            <pc:sldMk cId="3422892359" sldId="259"/>
            <ac:spMk id="3" creationId="{00000000-0000-0000-0000-000000000000}"/>
          </ac:spMkLst>
        </pc:spChg>
      </pc:sldChg>
      <pc:sldChg chg="addSp delSp modSp mod ord">
        <pc:chgData name="Kate Duggan" userId="faa9ff91-d398-4115-8b56-33bf9dbf5289" providerId="ADAL" clId="{7F2045E2-8F26-4D9A-99C8-12C6202CC692}" dt="2024-02-22T21:01:25.803" v="998" actId="113"/>
        <pc:sldMkLst>
          <pc:docMk/>
          <pc:sldMk cId="603293906" sldId="260"/>
        </pc:sldMkLst>
        <pc:spChg chg="mod">
          <ac:chgData name="Kate Duggan" userId="faa9ff91-d398-4115-8b56-33bf9dbf5289" providerId="ADAL" clId="{7F2045E2-8F26-4D9A-99C8-12C6202CC692}" dt="2024-02-22T21:00:22.266" v="791" actId="20577"/>
          <ac:spMkLst>
            <pc:docMk/>
            <pc:sldMk cId="603293906" sldId="260"/>
            <ac:spMk id="2" creationId="{00000000-0000-0000-0000-000000000000}"/>
          </ac:spMkLst>
        </pc:spChg>
        <pc:spChg chg="del mod">
          <ac:chgData name="Kate Duggan" userId="faa9ff91-d398-4115-8b56-33bf9dbf5289" providerId="ADAL" clId="{7F2045E2-8F26-4D9A-99C8-12C6202CC692}" dt="2024-02-22T20:08:22.997" v="581" actId="478"/>
          <ac:spMkLst>
            <pc:docMk/>
            <pc:sldMk cId="603293906" sldId="260"/>
            <ac:spMk id="3" creationId="{00000000-0000-0000-0000-000000000000}"/>
          </ac:spMkLst>
        </pc:spChg>
        <pc:spChg chg="add mod">
          <ac:chgData name="Kate Duggan" userId="faa9ff91-d398-4115-8b56-33bf9dbf5289" providerId="ADAL" clId="{7F2045E2-8F26-4D9A-99C8-12C6202CC692}" dt="2024-02-22T21:01:25.803" v="998" actId="113"/>
          <ac:spMkLst>
            <pc:docMk/>
            <pc:sldMk cId="603293906" sldId="260"/>
            <ac:spMk id="4" creationId="{3724788E-6560-B6C0-2760-FD13AE228CB4}"/>
          </ac:spMkLst>
        </pc:spChg>
        <pc:spChg chg="add del mod">
          <ac:chgData name="Kate Duggan" userId="faa9ff91-d398-4115-8b56-33bf9dbf5289" providerId="ADAL" clId="{7F2045E2-8F26-4D9A-99C8-12C6202CC692}" dt="2024-02-22T20:08:25.774" v="582" actId="478"/>
          <ac:spMkLst>
            <pc:docMk/>
            <pc:sldMk cId="603293906" sldId="260"/>
            <ac:spMk id="7" creationId="{D50263CE-A2A7-78CC-7A45-94F1F65EEAF7}"/>
          </ac:spMkLst>
        </pc:spChg>
      </pc:sldChg>
      <pc:sldChg chg="del">
        <pc:chgData name="Kate Duggan" userId="faa9ff91-d398-4115-8b56-33bf9dbf5289" providerId="ADAL" clId="{7F2045E2-8F26-4D9A-99C8-12C6202CC692}" dt="2024-02-22T20:13:44.047" v="728" actId="47"/>
        <pc:sldMkLst>
          <pc:docMk/>
          <pc:sldMk cId="1627192060" sldId="261"/>
        </pc:sldMkLst>
      </pc:sldChg>
      <pc:sldChg chg="ord">
        <pc:chgData name="Kate Duggan" userId="faa9ff91-d398-4115-8b56-33bf9dbf5289" providerId="ADAL" clId="{7F2045E2-8F26-4D9A-99C8-12C6202CC692}" dt="2024-02-22T20:14:18.199" v="730"/>
        <pc:sldMkLst>
          <pc:docMk/>
          <pc:sldMk cId="397904132" sldId="262"/>
        </pc:sldMkLst>
      </pc:sldChg>
      <pc:sldChg chg="modSp mod">
        <pc:chgData name="Kate Duggan" userId="faa9ff91-d398-4115-8b56-33bf9dbf5289" providerId="ADAL" clId="{7F2045E2-8F26-4D9A-99C8-12C6202CC692}" dt="2024-02-22T20:46:05.298" v="765" actId="113"/>
        <pc:sldMkLst>
          <pc:docMk/>
          <pc:sldMk cId="977229791" sldId="263"/>
        </pc:sldMkLst>
        <pc:spChg chg="mod">
          <ac:chgData name="Kate Duggan" userId="faa9ff91-d398-4115-8b56-33bf9dbf5289" providerId="ADAL" clId="{7F2045E2-8F26-4D9A-99C8-12C6202CC692}" dt="2024-02-22T20:46:05.298" v="765" actId="113"/>
          <ac:spMkLst>
            <pc:docMk/>
            <pc:sldMk cId="977229791" sldId="263"/>
            <ac:spMk id="3" creationId="{00000000-0000-0000-0000-000000000000}"/>
          </ac:spMkLst>
        </pc:spChg>
      </pc:sldChg>
      <pc:sldChg chg="del">
        <pc:chgData name="Kate Duggan" userId="faa9ff91-d398-4115-8b56-33bf9dbf5289" providerId="ADAL" clId="{7F2045E2-8F26-4D9A-99C8-12C6202CC692}" dt="2024-02-22T20:46:27.342" v="766" actId="47"/>
        <pc:sldMkLst>
          <pc:docMk/>
          <pc:sldMk cId="1603891575" sldId="264"/>
        </pc:sldMkLst>
      </pc:sldChg>
      <pc:sldChg chg="del">
        <pc:chgData name="Kate Duggan" userId="faa9ff91-d398-4115-8b56-33bf9dbf5289" providerId="ADAL" clId="{7F2045E2-8F26-4D9A-99C8-12C6202CC692}" dt="2024-02-22T20:46:27.813" v="767" actId="47"/>
        <pc:sldMkLst>
          <pc:docMk/>
          <pc:sldMk cId="3111672502" sldId="265"/>
        </pc:sldMkLst>
      </pc:sldChg>
      <pc:sldChg chg="del">
        <pc:chgData name="Kate Duggan" userId="faa9ff91-d398-4115-8b56-33bf9dbf5289" providerId="ADAL" clId="{7F2045E2-8F26-4D9A-99C8-12C6202CC692}" dt="2024-02-22T20:46:38.514" v="768" actId="47"/>
        <pc:sldMkLst>
          <pc:docMk/>
          <pc:sldMk cId="1097249794" sldId="266"/>
        </pc:sldMkLst>
      </pc:sldChg>
      <pc:sldChg chg="del">
        <pc:chgData name="Kate Duggan" userId="faa9ff91-d398-4115-8b56-33bf9dbf5289" providerId="ADAL" clId="{7F2045E2-8F26-4D9A-99C8-12C6202CC692}" dt="2024-02-22T20:46:39.480" v="769" actId="47"/>
        <pc:sldMkLst>
          <pc:docMk/>
          <pc:sldMk cId="4183621953" sldId="267"/>
        </pc:sldMkLst>
      </pc:sldChg>
      <pc:sldChg chg="del">
        <pc:chgData name="Kate Duggan" userId="faa9ff91-d398-4115-8b56-33bf9dbf5289" providerId="ADAL" clId="{7F2045E2-8F26-4D9A-99C8-12C6202CC692}" dt="2024-02-22T20:46:40.467" v="770" actId="47"/>
        <pc:sldMkLst>
          <pc:docMk/>
          <pc:sldMk cId="381918799" sldId="268"/>
        </pc:sldMkLst>
      </pc:sldChg>
      <pc:sldChg chg="del">
        <pc:chgData name="Kate Duggan" userId="faa9ff91-d398-4115-8b56-33bf9dbf5289" providerId="ADAL" clId="{7F2045E2-8F26-4D9A-99C8-12C6202CC692}" dt="2024-02-22T20:46:41.270" v="771" actId="47"/>
        <pc:sldMkLst>
          <pc:docMk/>
          <pc:sldMk cId="2730765027" sldId="269"/>
        </pc:sldMkLst>
      </pc:sldChg>
      <pc:sldChg chg="del">
        <pc:chgData name="Kate Duggan" userId="faa9ff91-d398-4115-8b56-33bf9dbf5289" providerId="ADAL" clId="{7F2045E2-8F26-4D9A-99C8-12C6202CC692}" dt="2024-02-22T20:46:42.473" v="772" actId="47"/>
        <pc:sldMkLst>
          <pc:docMk/>
          <pc:sldMk cId="3834391270" sldId="271"/>
        </pc:sldMkLst>
      </pc:sldChg>
      <pc:sldChg chg="del">
        <pc:chgData name="Kate Duggan" userId="faa9ff91-d398-4115-8b56-33bf9dbf5289" providerId="ADAL" clId="{7F2045E2-8F26-4D9A-99C8-12C6202CC692}" dt="2024-02-22T20:46:47.335" v="773" actId="47"/>
        <pc:sldMkLst>
          <pc:docMk/>
          <pc:sldMk cId="1817623037" sldId="272"/>
        </pc:sldMkLst>
      </pc:sldChg>
      <pc:sldChg chg="addSp delSp modSp mod ord">
        <pc:chgData name="Kate Duggan" userId="faa9ff91-d398-4115-8b56-33bf9dbf5289" providerId="ADAL" clId="{7F2045E2-8F26-4D9A-99C8-12C6202CC692}" dt="2024-02-22T20:13:23.440" v="727" actId="20577"/>
        <pc:sldMkLst>
          <pc:docMk/>
          <pc:sldMk cId="3824350307" sldId="273"/>
        </pc:sldMkLst>
        <pc:spChg chg="mod">
          <ac:chgData name="Kate Duggan" userId="faa9ff91-d398-4115-8b56-33bf9dbf5289" providerId="ADAL" clId="{7F2045E2-8F26-4D9A-99C8-12C6202CC692}" dt="2024-02-22T20:13:23.440" v="727" actId="20577"/>
          <ac:spMkLst>
            <pc:docMk/>
            <pc:sldMk cId="3824350307" sldId="273"/>
            <ac:spMk id="4" creationId="{7250A4F9-E62D-83DE-8635-7E6562A8AD47}"/>
          </ac:spMkLst>
        </pc:spChg>
        <pc:picChg chg="add mod">
          <ac:chgData name="Kate Duggan" userId="faa9ff91-d398-4115-8b56-33bf9dbf5289" providerId="ADAL" clId="{7F2045E2-8F26-4D9A-99C8-12C6202CC692}" dt="2024-02-22T20:03:48.752" v="316" actId="1076"/>
          <ac:picMkLst>
            <pc:docMk/>
            <pc:sldMk cId="3824350307" sldId="273"/>
            <ac:picMk id="5" creationId="{BEBC1AAA-7D91-F726-91FB-2A064D2C1FAC}"/>
          </ac:picMkLst>
        </pc:picChg>
        <pc:picChg chg="del">
          <ac:chgData name="Kate Duggan" userId="faa9ff91-d398-4115-8b56-33bf9dbf5289" providerId="ADAL" clId="{7F2045E2-8F26-4D9A-99C8-12C6202CC692}" dt="2024-02-22T20:03:13.559" v="314" actId="478"/>
          <ac:picMkLst>
            <pc:docMk/>
            <pc:sldMk cId="3824350307" sldId="273"/>
            <ac:picMk id="6" creationId="{95CAA61C-7E31-34C6-D4AB-4BE528D64A1E}"/>
          </ac:picMkLst>
        </pc:picChg>
      </pc:sldChg>
      <pc:sldChg chg="del">
        <pc:chgData name="Kate Duggan" userId="faa9ff91-d398-4115-8b56-33bf9dbf5289" providerId="ADAL" clId="{7F2045E2-8F26-4D9A-99C8-12C6202CC692}" dt="2024-02-22T20:14:46.992" v="731" actId="47"/>
        <pc:sldMkLst>
          <pc:docMk/>
          <pc:sldMk cId="2804431080" sldId="27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2/22/2024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2/22/2024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Fix logo and bring in pictures of homes.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0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0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Rectangle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0"/>
              <a:ext cx="4742741" cy="6858000"/>
              <a:chOff x="0" y="0"/>
              <a:chExt cx="4742741" cy="6858000"/>
            </a:xfrm>
          </p:grpSpPr>
          <p:pic>
            <p:nvPicPr>
              <p:cNvPr id="9" name="Picture 8" descr="Stacked book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605581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A09E-12D5-4B1D-B8BB-C300B1DDD423}" type="datetime1">
              <a:rPr lang="en-US" smtClean="0"/>
              <a:t>2/22/2024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12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A53D-4C84-40AA-983E-A1E818A7FEFC}" type="datetime1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19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FCEE-AE66-4EAB-9C04-97F8A56A6354}" type="datetime1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91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377B-053C-438C-8A98-92C419A6701C}" type="datetime1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59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Rectangle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Picture 4" descr="Stacked book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EF46-0123-4A75-9835-49DC49D53DE2}" type="datetime1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82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buFont typeface="Century Gothic" panose="020B0502020202020204" pitchFamily="34" charset="0"/>
              <a:buChar char="–"/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8"/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6378D-18AE-47D1-B10A-42F623B40082}" type="datetime1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4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6AE8-D704-41F6-B16A-5547B5672AC1}" type="datetime1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7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9538-6F63-4C0B-916D-ED3F4E0A1B28}" type="datetime1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4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15BF-7116-4A9E-8022-5A2DC937F971}" type="datetime1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418976" indent="-285750">
              <a:buFont typeface="Century Gothic" panose="020B0502020202020204" pitchFamily="34" charset="0"/>
              <a:buChar char="–"/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2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DC91-5A3B-40CE-8C1D-279A8EF6E008}" type="datetime1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1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C20A-B94A-4E20-B4B2-88A7825AE904}" type="datetime1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7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Rectangle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859468AF-EFCF-4AAD-ACF4-3BA83EC4AF4E}" type="datetime1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226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4562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72267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5986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ousing.acgov.org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053" y="1981200"/>
            <a:ext cx="3351927" cy="1727200"/>
          </a:xfrm>
        </p:spPr>
        <p:txBody>
          <a:bodyPr anchor="b">
            <a:normAutofit/>
          </a:bodyPr>
          <a:lstStyle/>
          <a:p>
            <a:pPr algn="ctr"/>
            <a:r>
              <a:rPr lang="en-US" sz="4000"/>
              <a:t>Applying for Affordable Housing</a:t>
            </a:r>
          </a:p>
        </p:txBody>
      </p:sp>
      <p:pic>
        <p:nvPicPr>
          <p:cNvPr id="9" name="Content Placeholder 8" descr="A white sign with black text">
            <a:extLst>
              <a:ext uri="{FF2B5EF4-FFF2-40B4-BE49-F238E27FC236}">
                <a16:creationId xmlns:a16="http://schemas.microsoft.com/office/drawing/2014/main" id="{11087E3D-5424-3F3B-E90C-0389FD317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13212" y="914400"/>
            <a:ext cx="7467600" cy="4724400"/>
          </a:xfrm>
        </p:spPr>
      </p:pic>
    </p:spTree>
    <p:extLst>
      <p:ext uri="{BB962C8B-B14F-4D97-AF65-F5344CB8AC3E}">
        <p14:creationId xmlns:p14="http://schemas.microsoft.com/office/powerpoint/2010/main" val="16898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 anchor="b">
            <a:normAutofit/>
          </a:bodyPr>
          <a:lstStyle/>
          <a:p>
            <a:r>
              <a:rPr lang="en-US"/>
              <a:t>Waiting for Application Processing:</a:t>
            </a:r>
          </a:p>
        </p:txBody>
      </p:sp>
      <p:pic>
        <p:nvPicPr>
          <p:cNvPr id="5" name="Picture 4" descr="Hourglass on a flat surface">
            <a:extLst>
              <a:ext uri="{FF2B5EF4-FFF2-40B4-BE49-F238E27FC236}">
                <a16:creationId xmlns:a16="http://schemas.microsoft.com/office/drawing/2014/main" id="{ABDB9591-1620-177D-8025-71614A0BA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88" r="12595"/>
          <a:stretch/>
        </p:blipFill>
        <p:spPr>
          <a:xfrm>
            <a:off x="1117309" y="1701800"/>
            <a:ext cx="4977104" cy="44704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/>
          <a:p>
            <a:r>
              <a:rPr lang="en-US"/>
              <a:t>The processing time can vary, so be patient. It could take up to </a:t>
            </a:r>
            <a:r>
              <a:rPr lang="en-US" b="1"/>
              <a:t>2 years </a:t>
            </a:r>
            <a:r>
              <a:rPr lang="en-US"/>
              <a:t>to hear back. </a:t>
            </a:r>
          </a:p>
          <a:p>
            <a:r>
              <a:rPr lang="en-US"/>
              <a:t>Housing authorities or program administrators will review your application to determine your eligibility.</a:t>
            </a:r>
          </a:p>
          <a:p>
            <a:r>
              <a:rPr lang="en-US" b="1"/>
              <a:t>KEEP CHECKING YOUR EMAIL ACCOUNT</a:t>
            </a:r>
          </a:p>
        </p:txBody>
      </p:sp>
    </p:spTree>
    <p:extLst>
      <p:ext uri="{BB962C8B-B14F-4D97-AF65-F5344CB8AC3E}">
        <p14:creationId xmlns:p14="http://schemas.microsoft.com/office/powerpoint/2010/main" val="97722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 anchor="b">
            <a:normAutofit/>
          </a:bodyPr>
          <a:lstStyle/>
          <a:p>
            <a:r>
              <a:rPr lang="en-US"/>
              <a:t>Start Applying!</a:t>
            </a:r>
          </a:p>
        </p:txBody>
      </p:sp>
      <p:pic>
        <p:nvPicPr>
          <p:cNvPr id="5" name="Picture 4" descr="Adult at laptop writing in journal">
            <a:extLst>
              <a:ext uri="{FF2B5EF4-FFF2-40B4-BE49-F238E27FC236}">
                <a16:creationId xmlns:a16="http://schemas.microsoft.com/office/drawing/2014/main" id="{54B97D2E-5E99-6B77-2894-ECB29463B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2" r="18342"/>
          <a:stretch/>
        </p:blipFill>
        <p:spPr>
          <a:xfrm>
            <a:off x="6297559" y="1701800"/>
            <a:ext cx="4977104" cy="447040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24788E-6560-B6C0-2760-FD13AE228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7309" y="1905000"/>
            <a:ext cx="4084736" cy="4267200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</a:pPr>
            <a:r>
              <a:rPr lang="en-US" sz="1800"/>
              <a:t>Alameda County Affordable Housing Portal</a:t>
            </a:r>
          </a:p>
          <a:p>
            <a:pPr marL="0" indent="0">
              <a:lnSpc>
                <a:spcPct val="75000"/>
              </a:lnSpc>
              <a:buNone/>
            </a:pPr>
            <a:r>
              <a:rPr lang="en-US" sz="18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https://housing.acgov.org</a:t>
            </a:r>
            <a:endParaRPr lang="en-US" sz="1800"/>
          </a:p>
          <a:p>
            <a:pPr>
              <a:lnSpc>
                <a:spcPct val="75000"/>
              </a:lnSpc>
            </a:pPr>
            <a:r>
              <a:rPr lang="en-US" sz="1800"/>
              <a:t>Create an account and check back weekly for OPEN WAITLISTS.</a:t>
            </a:r>
          </a:p>
          <a:p>
            <a:pPr>
              <a:lnSpc>
                <a:spcPct val="75000"/>
              </a:lnSpc>
            </a:pPr>
            <a:r>
              <a:rPr lang="en-US" sz="1800"/>
              <a:t>Use paper applications in our office and email them or bring to the office. </a:t>
            </a:r>
          </a:p>
          <a:p>
            <a:pPr>
              <a:lnSpc>
                <a:spcPct val="75000"/>
              </a:lnSpc>
            </a:pPr>
            <a:r>
              <a:rPr lang="en-US" sz="1800"/>
              <a:t>Find properties on our Resource List and call or visit in person. </a:t>
            </a:r>
          </a:p>
          <a:p>
            <a:pPr>
              <a:lnSpc>
                <a:spcPct val="75000"/>
              </a:lnSpc>
            </a:pPr>
            <a:r>
              <a:rPr lang="en-US" sz="1800" b="1"/>
              <a:t>Apply to new properties each month</a:t>
            </a:r>
          </a:p>
        </p:txBody>
      </p:sp>
    </p:spTree>
    <p:extLst>
      <p:ext uri="{BB962C8B-B14F-4D97-AF65-F5344CB8AC3E}">
        <p14:creationId xmlns:p14="http://schemas.microsoft.com/office/powerpoint/2010/main" val="603293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 anchor="b">
            <a:normAutofit/>
          </a:bodyPr>
          <a:lstStyle/>
          <a:p>
            <a:r>
              <a:rPr lang="en-US"/>
              <a:t>Welcome!</a:t>
            </a:r>
          </a:p>
        </p:txBody>
      </p:sp>
      <p:pic>
        <p:nvPicPr>
          <p:cNvPr id="5" name="Picture 4" descr="Housekeys with tiny house attached as keychain">
            <a:extLst>
              <a:ext uri="{FF2B5EF4-FFF2-40B4-BE49-F238E27FC236}">
                <a16:creationId xmlns:a16="http://schemas.microsoft.com/office/drawing/2014/main" id="{48CE08F1-2745-67F3-6C29-3E1D9CD8F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84"/>
          <a:stretch/>
        </p:blipFill>
        <p:spPr>
          <a:xfrm>
            <a:off x="1117309" y="1701800"/>
            <a:ext cx="4977104" cy="44704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r>
              <a:rPr lang="en-US"/>
              <a:t>Quick review of Affordable Housing </a:t>
            </a:r>
          </a:p>
          <a:p>
            <a:r>
              <a:rPr lang="en-US"/>
              <a:t>Online accounts to create</a:t>
            </a:r>
          </a:p>
          <a:p>
            <a:r>
              <a:rPr lang="en-US"/>
              <a:t>Paper applications available</a:t>
            </a:r>
          </a:p>
          <a:p>
            <a:r>
              <a:rPr lang="en-US"/>
              <a:t>Other take-home resources for Alameda and Contra Costa counties</a:t>
            </a:r>
          </a:p>
        </p:txBody>
      </p:sp>
    </p:spTree>
    <p:extLst>
      <p:ext uri="{BB962C8B-B14F-4D97-AF65-F5344CB8AC3E}">
        <p14:creationId xmlns:p14="http://schemas.microsoft.com/office/powerpoint/2010/main" val="299532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 anchor="b">
            <a:normAutofit/>
          </a:bodyPr>
          <a:lstStyle/>
          <a:p>
            <a:r>
              <a:rPr lang="en-US"/>
              <a:t>Benefits of Affordable Housing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/>
          <a:p>
            <a:r>
              <a:rPr lang="en-US"/>
              <a:t>Affordable housing units are different from regular market-rate properties. </a:t>
            </a:r>
          </a:p>
          <a:p>
            <a:r>
              <a:rPr lang="en-US"/>
              <a:t>Rent is below market rates</a:t>
            </a:r>
          </a:p>
          <a:p>
            <a:r>
              <a:rPr lang="en-US"/>
              <a:t>Once you get into a property and stay in good standing, it’s a permanent placement. </a:t>
            </a:r>
          </a:p>
          <a:p>
            <a:r>
              <a:rPr lang="en-US"/>
              <a:t>Properties have to be maintained and kept at certain standards.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721F74-C406-7206-4E7F-89C3F793DBF2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l="2508" r="2508"/>
          <a:stretch>
            <a:fillRect/>
          </a:stretch>
        </p:blipFill>
        <p:spPr>
          <a:xfrm>
            <a:off x="934345" y="1995487"/>
            <a:ext cx="5046326" cy="398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2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 anchor="b">
            <a:normAutofit/>
          </a:bodyPr>
          <a:lstStyle/>
          <a:p>
            <a:r>
              <a:rPr lang="en-US"/>
              <a:t>Success Story – Don’t Give Up!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578913" y="1701800"/>
            <a:ext cx="4977104" cy="4470400"/>
          </a:xfrm>
        </p:spPr>
        <p:txBody>
          <a:bodyPr>
            <a:normAutofit/>
          </a:bodyPr>
          <a:lstStyle/>
          <a:p>
            <a:r>
              <a:rPr lang="en-US"/>
              <a:t>A JFCS East Bay client applied to over 20 senior affordable apartment waitlists over the course of 2 years. </a:t>
            </a:r>
          </a:p>
          <a:p>
            <a:r>
              <a:rPr lang="en-US"/>
              <a:t>She now lives in an apartment in Oakland for $400 a month!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B8EF74-9B1D-926A-5EA8-2CDE07BC6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62" y="1701800"/>
            <a:ext cx="5476176" cy="369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0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8A9E9-99D7-2660-1BA6-29A79A1E42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Steps to Apply</a:t>
            </a:r>
          </a:p>
        </p:txBody>
      </p:sp>
    </p:spTree>
    <p:extLst>
      <p:ext uri="{BB962C8B-B14F-4D97-AF65-F5344CB8AC3E}">
        <p14:creationId xmlns:p14="http://schemas.microsoft.com/office/powerpoint/2010/main" val="318951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 anchor="b">
            <a:normAutofit/>
          </a:bodyPr>
          <a:lstStyle/>
          <a:p>
            <a:r>
              <a:rPr lang="en-US"/>
              <a:t>Determine Your Eligibility</a:t>
            </a:r>
          </a:p>
        </p:txBody>
      </p:sp>
      <p:pic>
        <p:nvPicPr>
          <p:cNvPr id="5" name="Picture 4" descr="Hand counting coins">
            <a:extLst>
              <a:ext uri="{FF2B5EF4-FFF2-40B4-BE49-F238E27FC236}">
                <a16:creationId xmlns:a16="http://schemas.microsoft.com/office/drawing/2014/main" id="{4858A1A1-330A-B6CF-1D40-5175124D9B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2" r="23121"/>
          <a:stretch/>
        </p:blipFill>
        <p:spPr>
          <a:xfrm>
            <a:off x="1117309" y="1701800"/>
            <a:ext cx="4977104" cy="44704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/>
          <a:p>
            <a:r>
              <a:rPr lang="en-US"/>
              <a:t>Look for OPEN WAITLISTS to apply to. Occasionally there will be units to apply for directly. </a:t>
            </a:r>
          </a:p>
          <a:p>
            <a:r>
              <a:rPr lang="en-US"/>
              <a:t>Before you apply, review all requirements. Each property will have different criteria. </a:t>
            </a:r>
          </a:p>
          <a:p>
            <a:r>
              <a:rPr lang="en-US"/>
              <a:t>These criteria may include income limits, household size, and citizenship/residency status.</a:t>
            </a:r>
          </a:p>
        </p:txBody>
      </p:sp>
    </p:spTree>
    <p:extLst>
      <p:ext uri="{BB962C8B-B14F-4D97-AF65-F5344CB8AC3E}">
        <p14:creationId xmlns:p14="http://schemas.microsoft.com/office/powerpoint/2010/main" val="342289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75749-9F2E-92FD-9340-0E5C5A004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AMI?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0A4F9-E62D-83DE-8635-7E6562A8A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4212" y="1752600"/>
            <a:ext cx="4084736" cy="4267200"/>
          </a:xfrm>
        </p:spPr>
        <p:txBody>
          <a:bodyPr>
            <a:normAutofit fontScale="92500" lnSpcReduction="20000"/>
          </a:bodyPr>
          <a:lstStyle/>
          <a:p>
            <a:r>
              <a:rPr lang="en-US" sz="1800"/>
              <a:t>AMI stands for Average Median Income</a:t>
            </a:r>
          </a:p>
          <a:p>
            <a:r>
              <a:rPr lang="en-US" sz="1800"/>
              <a:t>Each property will state what their income ranges are to qualify, and to determine cost of rent</a:t>
            </a:r>
          </a:p>
          <a:p>
            <a:r>
              <a:rPr lang="en-US" sz="1800"/>
              <a:t>These will vary by county and adjust annually. </a:t>
            </a:r>
          </a:p>
          <a:p>
            <a:r>
              <a:rPr lang="en-US" sz="1800"/>
              <a:t>Here is one example: </a:t>
            </a:r>
            <a:r>
              <a:rPr lang="en-US" sz="1800" b="1"/>
              <a:t>for a 3-bedroom apartment at *60% AMI, the minimum income requirement is $4,240 and the rent would be $1,696. </a:t>
            </a:r>
          </a:p>
          <a:p>
            <a:pPr marL="0" indent="0">
              <a:buNone/>
            </a:pPr>
            <a:r>
              <a:rPr lang="en-US" sz="1800" i="1"/>
              <a:t>*The 100% market-rate price for the same apartment would be closer to $3000.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BC1AAA-7D91-F726-91FB-2A064D2C1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332" y="1371600"/>
            <a:ext cx="61912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5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 anchor="b">
            <a:normAutofit/>
          </a:bodyPr>
          <a:lstStyle/>
          <a:p>
            <a:r>
              <a:rPr lang="en-US"/>
              <a:t>Specialty Housing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256549" cy="4470400"/>
          </a:xfrm>
        </p:spPr>
        <p:txBody>
          <a:bodyPr>
            <a:normAutofit/>
          </a:bodyPr>
          <a:lstStyle/>
          <a:p>
            <a:r>
              <a:rPr lang="en-US"/>
              <a:t>See if you qualify for select housing units that are set aside for: </a:t>
            </a:r>
          </a:p>
          <a:p>
            <a:pPr lvl="1"/>
            <a:r>
              <a:rPr lang="en-US"/>
              <a:t>Seniors ages 55+</a:t>
            </a:r>
          </a:p>
          <a:p>
            <a:pPr lvl="1"/>
            <a:r>
              <a:rPr lang="en-US"/>
              <a:t>Seniors ages 62+</a:t>
            </a:r>
          </a:p>
          <a:p>
            <a:pPr lvl="1"/>
            <a:r>
              <a:rPr lang="en-US"/>
              <a:t>Special needs, or Intellectually &amp; Developmentally Disabled</a:t>
            </a:r>
          </a:p>
          <a:p>
            <a:pPr lvl="1"/>
            <a:r>
              <a:rPr lang="en-US"/>
              <a:t>LGBTQ+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D9BDF9-3634-D3C5-0F5E-11BEF8580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732" y="1701800"/>
            <a:ext cx="6029325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0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 anchor="b">
            <a:normAutofit/>
          </a:bodyPr>
          <a:lstStyle/>
          <a:p>
            <a:r>
              <a:rPr lang="en-US"/>
              <a:t>Apply for Housing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Apply to as many as possible when waitlists are open. </a:t>
            </a:r>
          </a:p>
          <a:p>
            <a:pPr lvl="1"/>
            <a:r>
              <a:rPr lang="en-US"/>
              <a:t>Either fill out the pre-application or create an online account</a:t>
            </a:r>
          </a:p>
          <a:p>
            <a:r>
              <a:rPr lang="en-US"/>
              <a:t>Complete the application forms for the affordable housing programs you’re interested in. Be sure to  follow the instructions and provide accurate information.</a:t>
            </a:r>
          </a:p>
          <a:p>
            <a:r>
              <a:rPr lang="en-US"/>
              <a:t>Keep records of your applications.</a:t>
            </a:r>
          </a:p>
          <a:p>
            <a:r>
              <a:rPr lang="en-US"/>
              <a:t>If you move, update your contact information with anyone you have applied to.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7" name="Picture 6" descr="Filling out forms on a table">
            <a:extLst>
              <a:ext uri="{FF2B5EF4-FFF2-40B4-BE49-F238E27FC236}">
                <a16:creationId xmlns:a16="http://schemas.microsoft.com/office/drawing/2014/main" id="{510E7FF0-E6AB-07BF-8D09-A110FEC6F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84"/>
          <a:stretch/>
        </p:blipFill>
        <p:spPr>
          <a:xfrm>
            <a:off x="6297559" y="1701800"/>
            <a:ext cx="4977104" cy="447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90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lass open house pre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Classroom open house presentation.potx" id="{AB7D8AB0-4323-4322-AB21-8CB398DB9E96}" vid="{5BFEA1FF-C39F-48A2-B239-4B55565FC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Classroom open house presentation</Template>
  <Application>Microsoft Office PowerPoint</Application>
  <PresentationFormat>Custom</PresentationFormat>
  <Slides>11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Class open house presentation</vt:lpstr>
      <vt:lpstr>Applying for Affordable Housing</vt:lpstr>
      <vt:lpstr>Welcome!</vt:lpstr>
      <vt:lpstr>Benefits of Affordable Housing</vt:lpstr>
      <vt:lpstr>Success Story – Don’t Give Up!</vt:lpstr>
      <vt:lpstr>Steps to Apply</vt:lpstr>
      <vt:lpstr>Determine Your Eligibility</vt:lpstr>
      <vt:lpstr>What is AMI? </vt:lpstr>
      <vt:lpstr>Specialty Housing</vt:lpstr>
      <vt:lpstr>Apply for Housing Programs</vt:lpstr>
      <vt:lpstr>Waiting for Application Processing:</vt:lpstr>
      <vt:lpstr>Start Applying!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Affordable Housing</dc:title>
  <dc:creator>Mai Vang</dc:creator>
  <cp:revision>1</cp:revision>
  <dcterms:created xsi:type="dcterms:W3CDTF">2023-10-26T20:06:07Z</dcterms:created>
  <dcterms:modified xsi:type="dcterms:W3CDTF">2024-02-22T23:37:51Z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