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1pPr>
    <a:lvl2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2pPr>
    <a:lvl3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3pPr>
    <a:lvl4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4pPr>
    <a:lvl5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5pPr>
    <a:lvl6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6pPr>
    <a:lvl7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7pPr>
    <a:lvl8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8pPr>
    <a:lvl9pPr marL="0" marR="0" indent="0" algn="l" defTabSz="5842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85F"/>
        </a:solidFill>
        <a:effectLst/>
        <a:uFillTx/>
        <a:latin typeface="Druk Medium"/>
        <a:ea typeface="Druk Medium"/>
        <a:cs typeface="Druk Medium"/>
        <a:sym typeface="Druk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CAE8FB"/>
          </a:solidFill>
        </a:fill>
      </a:tcStyle>
    </a:wholeTbl>
    <a:band2H>
      <a:tcTxStyle b="def" i="def"/>
      <a:tcStyle>
        <a:tcBdr/>
        <a:fill>
          <a:solidFill>
            <a:srgbClr val="E6F4FD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381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381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E7D7FF"/>
          </a:solidFill>
        </a:fill>
      </a:tcStyle>
    </a:wholeTbl>
    <a:band2H>
      <a:tcTxStyle b="def" i="def"/>
      <a:tcStyle>
        <a:tcBdr/>
        <a:fill>
          <a:solidFill>
            <a:srgbClr val="F3ECFF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381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381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FFD9E7"/>
          </a:solidFill>
        </a:fill>
      </a:tcStyle>
    </a:wholeTbl>
    <a:band2H>
      <a:tcTxStyle b="def" i="def"/>
      <a:tcStyle>
        <a:tcBdr/>
        <a:fill>
          <a:solidFill>
            <a:srgbClr val="FFEDF3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381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381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00BFF3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BFF3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CFD0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38100" cap="flat">
              <a:solidFill>
                <a:srgbClr val="00BFF3"/>
              </a:solidFill>
              <a:prstDash val="solid"/>
              <a:round/>
            </a:ln>
          </a:top>
          <a:bottom>
            <a:ln w="127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00BFF3"/>
      </a:tcTxStyle>
      <a:tcStyle>
        <a:tcBdr>
          <a:left>
            <a:ln w="12700" cap="flat">
              <a:solidFill>
                <a:srgbClr val="00BFF3"/>
              </a:solidFill>
              <a:prstDash val="solid"/>
              <a:round/>
            </a:ln>
          </a:left>
          <a:right>
            <a:ln w="12700" cap="flat">
              <a:solidFill>
                <a:srgbClr val="00BFF3"/>
              </a:solidFill>
              <a:prstDash val="solid"/>
              <a:round/>
            </a:ln>
          </a:right>
          <a:top>
            <a:ln w="12700" cap="flat">
              <a:solidFill>
                <a:srgbClr val="00BFF3"/>
              </a:solidFill>
              <a:prstDash val="solid"/>
              <a:round/>
            </a:ln>
          </a:top>
          <a:bottom>
            <a:ln w="38100" cap="flat">
              <a:solidFill>
                <a:srgbClr val="00BFF3"/>
              </a:solidFill>
              <a:prstDash val="solid"/>
              <a:round/>
            </a:ln>
          </a:bottom>
          <a:insideH>
            <a:ln w="12700" cap="flat">
              <a:solidFill>
                <a:srgbClr val="00BFF3"/>
              </a:solidFill>
              <a:prstDash val="solid"/>
              <a:round/>
            </a:ln>
          </a:insideH>
          <a:insideV>
            <a:ln w="12700" cap="flat">
              <a:solidFill>
                <a:srgbClr val="00BFF3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solidFill>
            <a:srgbClr val="53585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solidFill>
            <a:srgbClr val="53585F">
              <a:alpha val="20000"/>
            </a:srgbClr>
          </a:solidFill>
        </a:fill>
      </a:tcStyle>
    </a:firstCol>
    <a:lastRow>
      <a:tcTxStyle b="on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ruk Medium"/>
          <a:ea typeface="Druk Medium"/>
          <a:cs typeface="Druk Medium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19200" y="2434334"/>
            <a:ext cx="21945600" cy="70663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L="1273628" indent="-587828" defTabSz="825500">
              <a:lnSpc>
                <a:spcPct val="120000"/>
              </a:lnSpc>
              <a:spcBef>
                <a:spcPts val="0"/>
              </a:spcBef>
              <a:buClrTx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L="1959428" indent="-587828" defTabSz="825500">
              <a:lnSpc>
                <a:spcPct val="120000"/>
              </a:lnSpc>
              <a:spcBef>
                <a:spcPts val="0"/>
              </a:spcBef>
              <a:buClrTx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L="2645228" indent="-587828" defTabSz="825500">
              <a:lnSpc>
                <a:spcPct val="120000"/>
              </a:lnSpc>
              <a:spcBef>
                <a:spcPts val="0"/>
              </a:spcBef>
              <a:buClrTx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L="3331028" indent="-587828" defTabSz="825500">
              <a:lnSpc>
                <a:spcPct val="120000"/>
              </a:lnSpc>
              <a:spcBef>
                <a:spcPts val="0"/>
              </a:spcBef>
              <a:buClrTx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Body Level One…"/>
          <p:cNvSpPr txBox="1"/>
          <p:nvPr>
            <p:ph type="body" sz="quarter" idx="2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100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C6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111" name="Body Level One…"/>
          <p:cNvSpPr txBox="1"/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2" sz="5400">
                <a:solidFill>
                  <a:srgbClr val="000000"/>
                </a:solidFill>
              </a:defRPr>
            </a:lvl1pPr>
            <a:lvl2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2" sz="5400">
                <a:solidFill>
                  <a:srgbClr val="000000"/>
                </a:solidFill>
              </a:defRPr>
            </a:lvl2pPr>
            <a:lvl3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2" sz="5400">
                <a:solidFill>
                  <a:srgbClr val="000000"/>
                </a:solidFill>
              </a:defRPr>
            </a:lvl3pPr>
            <a:lvl4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2" sz="5400">
                <a:solidFill>
                  <a:srgbClr val="000000"/>
                </a:solidFill>
              </a:defRPr>
            </a:lvl4pPr>
            <a:lvl5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2" sz="5400">
                <a:solidFill>
                  <a:srgbClr val="000000"/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C6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1219200" y="2334623"/>
            <a:ext cx="21945600" cy="761225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Fact information"/>
          <p:cNvSpPr txBox="1"/>
          <p:nvPr>
            <p:ph type="body" sz="quarter" idx="21" hasCustomPrompt="1"/>
          </p:nvPr>
        </p:nvSpPr>
        <p:spPr>
          <a:xfrm>
            <a:off x="1219199" y="9436100"/>
            <a:ext cx="21945600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b="0" cap="all" spc="-100" sz="320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marL="431800" indent="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marL="431800" indent="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marL="431800" indent="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marL="431800" indent="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Attribution"/>
          <p:cNvSpPr txBox="1"/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b="0" cap="all" spc="-100" sz="32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 person’s lower body with blue pants and green shoes on a yellow and pink floor"/>
          <p:cNvSpPr/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wo adults wearing outfits with bold, solid colors—green, blue, pink, and yellow"/>
          <p:cNvSpPr/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Person blowing pink bubblegum against a solid pink and blue background"/>
          <p:cNvSpPr/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 person’s lower body with blue pants and green shoes on a yellow and pink floor"/>
          <p:cNvSpPr/>
          <p:nvPr>
            <p:ph type="pic" idx="21"/>
          </p:nvPr>
        </p:nvSpPr>
        <p:spPr>
          <a:xfrm>
            <a:off x="635000" y="-1181110"/>
            <a:ext cx="23114000" cy="154178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wo adults wearing outfits with bold, solid colors—green, blue, pink, and yellow"/>
          <p:cNvSpPr/>
          <p:nvPr>
            <p:ph type="pic" idx="21"/>
          </p:nvPr>
        </p:nvSpPr>
        <p:spPr>
          <a:xfrm>
            <a:off x="-38100" y="-267935"/>
            <a:ext cx="24472902" cy="14251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24384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Caption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A person’s lower body with blue pants and green shoes on a yellow and pink floor"/>
          <p:cNvSpPr/>
          <p:nvPr>
            <p:ph type="pic" idx="21"/>
          </p:nvPr>
        </p:nvSpPr>
        <p:spPr>
          <a:xfrm>
            <a:off x="528827" y="0"/>
            <a:ext cx="17992345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35000" y="7937906"/>
            <a:ext cx="17780000" cy="5651593"/>
          </a:xfrm>
          <a:prstGeom prst="rect">
            <a:avLst/>
          </a:prstGeom>
        </p:spPr>
        <p:txBody>
          <a:bodyPr anchor="b"/>
          <a:lstStyle>
            <a:lvl1pPr algn="ctr" defTabSz="584200">
              <a:defRPr spc="-220" sz="22000">
                <a:solidFill>
                  <a:srgbClr val="FFD74C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5" name="Line"/>
          <p:cNvSpPr/>
          <p:nvPr/>
        </p:nvSpPr>
        <p:spPr>
          <a:xfrm>
            <a:off x="19169011" y="11868150"/>
            <a:ext cx="1549403" cy="1270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20000"/>
              </a:lnSpc>
              <a:spcBef>
                <a:spcPts val="0"/>
              </a:spcBef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19200" y="2439639"/>
            <a:ext cx="8356600" cy="3068292"/>
          </a:xfrm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20000"/>
              </a:lnSpc>
              <a:spcBef>
                <a:spcPts val="0"/>
              </a:spcBef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63" name="Partial view of a building exterior painted yellow with blue window shutters and a curtained doorway"/>
          <p:cNvSpPr/>
          <p:nvPr>
            <p:ph type="pic" idx="21"/>
          </p:nvPr>
        </p:nvSpPr>
        <p:spPr>
          <a:xfrm>
            <a:off x="9156700" y="-38100"/>
            <a:ext cx="19693468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Author and Date"/>
          <p:cNvSpPr txBox="1"/>
          <p:nvPr>
            <p:ph type="body" sz="quarter" idx="22" hasCustomPrompt="1"/>
          </p:nvPr>
        </p:nvSpPr>
        <p:spPr>
          <a:xfrm>
            <a:off x="1219200" y="1646934"/>
            <a:ext cx="8356600" cy="77013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19200" y="2439639"/>
            <a:ext cx="8356600" cy="3068292"/>
          </a:xfrm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74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20000"/>
              </a:lnSpc>
              <a:spcBef>
                <a:spcPts val="0"/>
              </a:spcBef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75" name="Author and Date"/>
          <p:cNvSpPr txBox="1"/>
          <p:nvPr>
            <p:ph type="body" sz="quarter" idx="21" hasCustomPrompt="1"/>
          </p:nvPr>
        </p:nvSpPr>
        <p:spPr>
          <a:xfrm>
            <a:off x="1219200" y="1646934"/>
            <a:ext cx="8356600" cy="77013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Title"/>
          <p:cNvSpPr txBox="1"/>
          <p:nvPr>
            <p:ph type="title" hasCustomPrompt="1"/>
          </p:nvPr>
        </p:nvSpPr>
        <p:spPr>
          <a:xfrm>
            <a:off x="1219200" y="2439639"/>
            <a:ext cx="8356600" cy="3068292"/>
          </a:xfrm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85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20000"/>
              </a:lnSpc>
              <a:spcBef>
                <a:spcPts val="0"/>
              </a:spcBef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86" name="Author and Date"/>
          <p:cNvSpPr txBox="1"/>
          <p:nvPr>
            <p:ph type="body" sz="quarter" idx="21" hasCustomPrompt="1"/>
          </p:nvPr>
        </p:nvSpPr>
        <p:spPr>
          <a:xfrm>
            <a:off x="1219200" y="1646934"/>
            <a:ext cx="8356600" cy="77013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ection Title"/>
          <p:cNvSpPr txBox="1"/>
          <p:nvPr>
            <p:ph type="title" hasCustomPrompt="1"/>
          </p:nvPr>
        </p:nvSpPr>
        <p:spPr>
          <a:xfrm>
            <a:off x="1219200" y="4064000"/>
            <a:ext cx="21945600" cy="5930900"/>
          </a:xfrm>
          <a:prstGeom prst="rect">
            <a:avLst/>
          </a:prstGeom>
        </p:spPr>
        <p:txBody>
          <a:bodyPr anchor="ctr"/>
          <a:lstStyle>
            <a:lvl1pPr defTabSz="584200">
              <a:defRPr spc="0">
                <a:solidFill>
                  <a:srgbClr val="FFFFFF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5500">
              <a:lnSpc>
                <a:spcPts val="2600"/>
              </a:lnSpc>
              <a:spcBef>
                <a:spcPts val="0"/>
              </a:spcBef>
              <a:defRPr sz="18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1pPr>
      <a:lvl2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2pPr>
      <a:lvl3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3pPr>
      <a:lvl4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4pPr>
      <a:lvl5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5pPr>
      <a:lvl6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6pPr>
      <a:lvl7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7pPr>
      <a:lvl8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8pPr>
      <a:lvl9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40" strike="noStrike" sz="140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JFCS - MARCH 2024"/>
          <p:cNvSpPr txBox="1"/>
          <p:nvPr>
            <p:ph type="body" sz="quarter" idx="1"/>
          </p:nvPr>
        </p:nvSpPr>
        <p:spPr>
          <a:xfrm>
            <a:off x="1219200" y="2434334"/>
            <a:ext cx="21945600" cy="706630"/>
          </a:xfrm>
          <a:prstGeom prst="rect">
            <a:avLst/>
          </a:prstGeom>
        </p:spPr>
        <p:txBody>
          <a:bodyPr/>
          <a:lstStyle/>
          <a:p>
            <a:pPr/>
            <a:r>
              <a:t>JFCS - MARCH 2024</a:t>
            </a:r>
          </a:p>
        </p:txBody>
      </p:sp>
      <p:sp>
        <p:nvSpPr>
          <p:cNvPr id="173" name="BASICS OF WRITING A RESUME"/>
          <p:cNvSpPr txBox="1"/>
          <p:nvPr/>
        </p:nvSpPr>
        <p:spPr>
          <a:xfrm>
            <a:off x="1219200" y="8648700"/>
            <a:ext cx="219456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0"/>
              </a:spcBef>
              <a:defRPr spc="-100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BASICS OF WRITING A RESUME</a:t>
            </a:r>
          </a:p>
        </p:txBody>
      </p:sp>
      <p:sp>
        <p:nvSpPr>
          <p:cNvPr id="174" name="Resume writing for newcom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pc="-248" sz="18260"/>
            </a:lvl1pPr>
          </a:lstStyle>
          <a:p>
            <a:pPr/>
            <a:r>
              <a:t>Resume writing for newcomers</a:t>
            </a:r>
          </a:p>
        </p:txBody>
      </p:sp>
      <p:grpSp>
        <p:nvGrpSpPr>
          <p:cNvPr id="177" name="Image Gallery"/>
          <p:cNvGrpSpPr/>
          <p:nvPr/>
        </p:nvGrpSpPr>
        <p:grpSpPr>
          <a:xfrm>
            <a:off x="17728726" y="5724263"/>
            <a:ext cx="5141157" cy="6572251"/>
            <a:chOff x="0" y="0"/>
            <a:chExt cx="5141155" cy="6572250"/>
          </a:xfrm>
        </p:grpSpPr>
        <p:pic>
          <p:nvPicPr>
            <p:cNvPr id="175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1" r="0" b="91"/>
            <a:stretch>
              <a:fillRect/>
            </a:stretch>
          </p:blipFill>
          <p:spPr>
            <a:xfrm>
              <a:off x="0" y="-1"/>
              <a:ext cx="5141157" cy="601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Caption"/>
            <p:cNvSpPr txBox="1"/>
            <p:nvPr/>
          </p:nvSpPr>
          <p:spPr>
            <a:xfrm>
              <a:off x="0" y="6089650"/>
              <a:ext cx="5141157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</a:lstStyle>
            <a:p>
              <a:pPr/>
              <a:r>
                <a:t>YOUR MAP TO RESUME WRITING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WHAT SKILLS DO YOU HAV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SKILLS DO YOU HAVE?</a:t>
            </a:r>
          </a:p>
          <a:p>
            <a:pPr/>
            <a:r>
              <a:t>LIST 3 SKILLS YOU HAVE THAT YOU ARE PROUD OF - </a:t>
            </a:r>
          </a:p>
          <a:p>
            <a:pPr lvl="1"/>
            <a:r>
              <a:t>DOES NOT HAVE TO BE FROM A JOB</a:t>
            </a:r>
          </a:p>
          <a:p>
            <a:pPr lvl="1"/>
            <a:r>
              <a:t>CAN BE A HOBBY OR VOLUNTEER WORK</a:t>
            </a:r>
          </a:p>
        </p:txBody>
      </p:sp>
      <p:grpSp>
        <p:nvGrpSpPr>
          <p:cNvPr id="182" name="Image Gallery"/>
          <p:cNvGrpSpPr/>
          <p:nvPr/>
        </p:nvGrpSpPr>
        <p:grpSpPr>
          <a:xfrm>
            <a:off x="12346654" y="1052436"/>
            <a:ext cx="10972803" cy="11662333"/>
            <a:chOff x="0" y="0"/>
            <a:chExt cx="10972801" cy="11662331"/>
          </a:xfrm>
        </p:grpSpPr>
        <p:pic>
          <p:nvPicPr>
            <p:cNvPr id="180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91" t="0" r="391" b="0"/>
            <a:stretch>
              <a:fillRect/>
            </a:stretch>
          </p:blipFill>
          <p:spPr>
            <a:xfrm>
              <a:off x="-1" y="-1"/>
              <a:ext cx="10972803" cy="111035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HOBBIES AND JOB EXPERIENCE - SKILLS YOU FEEL PROUD OF."/>
            <p:cNvSpPr txBox="1"/>
            <p:nvPr/>
          </p:nvSpPr>
          <p:spPr>
            <a:xfrm>
              <a:off x="0" y="11179730"/>
              <a:ext cx="10972801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</a:lstStyle>
            <a:p>
              <a:pPr/>
              <a:r>
                <a:t>HOBBIES AND JOB EXPERIENCE - SKILLS YOU FEEL PROUD OF.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MPORTANT PARTS OF A RESU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IMPORTANT PARTS OF A RESUME</a:t>
            </a:r>
          </a:p>
          <a:p>
            <a:pPr lvl="1"/>
            <a:r>
              <a:t>NAME, ADDRESS, PHONE AND EMAIL AT TOP OF PAGE</a:t>
            </a:r>
          </a:p>
          <a:p>
            <a:pPr lvl="1"/>
            <a:r>
              <a:t>OBJECTIVE - WHAT DO YOU WANT TO DO?</a:t>
            </a:r>
          </a:p>
          <a:p>
            <a:pPr lvl="1"/>
            <a:r>
              <a:t>CORE SKILLS - BULLET LIST OF YOUR SKILLS THAT MOST DIRECTLY RELATE TO THE JOB LISTING</a:t>
            </a:r>
          </a:p>
          <a:p>
            <a:pPr lvl="1"/>
            <a:r>
              <a:t>EXPERIENCE AND SKILLS - MORE EXPLANATION OF WHAT YOU DID AND HOW WELL YOU DID IT.</a:t>
            </a:r>
          </a:p>
          <a:p>
            <a:pPr lvl="1"/>
            <a:r>
              <a:t>EMPLOYMENT HISTORY - SHORT LIST OF WHERE YOU WORKED OR WHERE YOU GOT THE EXPERIENCE</a:t>
            </a:r>
          </a:p>
          <a:p>
            <a:pPr lvl="1"/>
            <a:r>
              <a:t>EDUCATION - LIST OF SCHOOLS, CERTIFICATES , LANGUAGES YOU SPEAK AND AWARDS</a:t>
            </a:r>
          </a:p>
        </p:txBody>
      </p:sp>
      <p:grpSp>
        <p:nvGrpSpPr>
          <p:cNvPr id="187" name="Image Gallery"/>
          <p:cNvGrpSpPr/>
          <p:nvPr/>
        </p:nvGrpSpPr>
        <p:grpSpPr>
          <a:xfrm>
            <a:off x="11408895" y="3076436"/>
            <a:ext cx="3319348" cy="9283623"/>
            <a:chOff x="0" y="0"/>
            <a:chExt cx="3319347" cy="9283621"/>
          </a:xfrm>
        </p:grpSpPr>
        <p:pic>
          <p:nvPicPr>
            <p:cNvPr id="185" name="image.tif" descr="image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624" t="0" r="1624" b="0"/>
            <a:stretch>
              <a:fillRect/>
            </a:stretch>
          </p:blipFill>
          <p:spPr>
            <a:xfrm>
              <a:off x="-1" y="0"/>
              <a:ext cx="3319348" cy="8394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RESUMES FOR EACH JOB YOU APPLY TO"/>
            <p:cNvSpPr txBox="1"/>
            <p:nvPr/>
          </p:nvSpPr>
          <p:spPr>
            <a:xfrm>
              <a:off x="-1" y="8470821"/>
              <a:ext cx="3319348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</a:lstStyle>
            <a:p>
              <a:pPr/>
              <a:r>
                <a:t>RESUMES FOR EACH JOB YOU APPLY TO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WORK MORE ON YOUR SKILLS LIST, AND EXPERIENCE  SECTION BEFORE WRITING YOUR OBJECTIVE…"/>
          <p:cNvSpPr txBox="1"/>
          <p:nvPr>
            <p:ph type="body" idx="1"/>
          </p:nvPr>
        </p:nvSpPr>
        <p:spPr>
          <a:xfrm>
            <a:off x="1592950" y="6234062"/>
            <a:ext cx="21945602" cy="876300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WORK MORE ON YOUR SKILLS LIST, AND EXPERIENCE  SECTION </a:t>
            </a:r>
            <a:r>
              <a:rPr>
                <a:solidFill>
                  <a:srgbClr val="FF40FF"/>
                </a:solidFill>
              </a:rPr>
              <a:t>BEFORE</a:t>
            </a:r>
            <a:r>
              <a:t> WRITING YOUR OBJECTIVE</a:t>
            </a:r>
          </a:p>
          <a:p>
            <a:pPr/>
            <a:r>
              <a:t>THIS IS TRICKY - BECAUSE YOU WANT TO BE SPECIFIC ENOUGH TO INCLUDE THE JOB YOU ARE APPLYING FOR , BUT NOT SO NARROW THAT YOU GET EXCLUDED.</a:t>
            </a:r>
          </a:p>
          <a:p>
            <a:pPr/>
            <a:r>
              <a:t>KEEP IT SHORT - MENTION SOFT SKILLS ( HOW YOU WORK WITH OTHERS, PUNCTUALITY ) AS WELL AS HARD SKILLS ( MECHANICAL ABILITY, SAFE DRIVER)</a:t>
            </a:r>
          </a:p>
        </p:txBody>
      </p:sp>
      <p:sp>
        <p:nvSpPr>
          <p:cNvPr id="190" name="OBJEC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defRPr spc="-180" sz="12600"/>
            </a:lvl1pPr>
          </a:lstStyle>
          <a:p>
            <a:pPr/>
            <a:r>
              <a:t>OBJECTIVE</a:t>
            </a:r>
          </a:p>
        </p:txBody>
      </p:sp>
      <p:grpSp>
        <p:nvGrpSpPr>
          <p:cNvPr id="193" name="Image Gallery"/>
          <p:cNvGrpSpPr/>
          <p:nvPr/>
        </p:nvGrpSpPr>
        <p:grpSpPr>
          <a:xfrm>
            <a:off x="17072331" y="630695"/>
            <a:ext cx="6414669" cy="6593052"/>
            <a:chOff x="0" y="0"/>
            <a:chExt cx="6414667" cy="6593050"/>
          </a:xfrm>
        </p:grpSpPr>
        <p:pic>
          <p:nvPicPr>
            <p:cNvPr id="191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2" t="0" r="212" b="0"/>
            <a:stretch>
              <a:fillRect/>
            </a:stretch>
          </p:blipFill>
          <p:spPr>
            <a:xfrm>
              <a:off x="0" y="0"/>
              <a:ext cx="6414668" cy="6034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GETTING ALONG WITH OTHERS IS A SKILL"/>
            <p:cNvSpPr txBox="1"/>
            <p:nvPr/>
          </p:nvSpPr>
          <p:spPr>
            <a:xfrm>
              <a:off x="0" y="6110450"/>
              <a:ext cx="6414668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</a:lstStyle>
            <a:p>
              <a:pPr/>
              <a:r>
                <a:t>GETTING ALONG WITH OTHERS IS A SKILL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ST THE JOBS /HOBBIES THAT ARE MOST RELEVANT TO THE JOB LIS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 THE JOBS /HOBBIES THAT ARE MOST RELEVANT TO THE JOB LISTING</a:t>
            </a:r>
          </a:p>
          <a:p>
            <a:pPr/>
            <a:r>
              <a:t>JOB TITLE OR A ONE OR TWO WORD DESCRIPTION - TRUCK DRIVER, LOGISTICS MANAGER ( THIS DOES NOT NEED TO BE YOUR ACTUAL TITLE FROM THE COMPANY)</a:t>
            </a:r>
          </a:p>
          <a:p>
            <a:pPr/>
            <a:r>
              <a:t>NAME OF COMPANY, ORGANIZATION OR PROGRAM</a:t>
            </a:r>
          </a:p>
          <a:p>
            <a:pPr/>
            <a:r>
              <a:t>DATE YOU WERE THERE - YOU CAN JUST GIVE THE YEAR 2010-2012, OR 2019</a:t>
            </a:r>
          </a:p>
        </p:txBody>
      </p:sp>
      <p:sp>
        <p:nvSpPr>
          <p:cNvPr id="196" name="EMPLOYMENT 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defRPr spc="-180" sz="12600"/>
            </a:lvl1pPr>
          </a:lstStyle>
          <a:p>
            <a:pPr/>
            <a:r>
              <a:t>EMPLOYMENT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IMPORTANT THAT YOU LIST THE LANGUAGES YOU SPEAK BEYOND ENGLIS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IMPORTANT THAT YOU LIST THE LANGUAGES YOU SPEAK BEYOND ENGLISH </a:t>
            </a:r>
          </a:p>
          <a:p>
            <a:pPr/>
            <a:r>
              <a:t>ANY TRAINING OR CERTIFICATES CAN BE LISTED HERE</a:t>
            </a:r>
          </a:p>
          <a:p>
            <a:pPr/>
            <a:r>
              <a:t>LIST THE NAME OF THE ORGANIZATION YOU GOT THE CERTIFICATES FROM</a:t>
            </a:r>
          </a:p>
          <a:p>
            <a:pPr/>
            <a:r>
              <a:t>LIST THE UNIVERSITY OR COLLEGE. IF YOU DID NOT FINISH UNIVERSITY - YOU CAN LIST THE NUMBER OF TERMS YOU ATTENDED - 2 YEARS, 5 TERMS. IF YOU DID GET A DEGREE - LIST IT : BA, BS</a:t>
            </a:r>
          </a:p>
        </p:txBody>
      </p:sp>
      <p:pic>
        <p:nvPicPr>
          <p:cNvPr id="19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11935" y="8154366"/>
            <a:ext cx="3900489" cy="416877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EDU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defRPr spc="-180" sz="12600"/>
            </a:lvl1pPr>
          </a:lstStyle>
          <a:p>
            <a:pPr/>
            <a:r>
              <a:t>EDUCATION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5_BoldColor">
  <a:themeElements>
    <a:clrScheme name="25_BoldColor">
      <a:dk1>
        <a:srgbClr val="53585F"/>
      </a:dk1>
      <a:lt1>
        <a:srgbClr val="000000"/>
      </a:lt1>
      <a:dk2>
        <a:srgbClr val="A7A7A7"/>
      </a:dk2>
      <a:lt2>
        <a:srgbClr val="535353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5_Bold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FF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Druk Medium"/>
            <a:ea typeface="Druk Medium"/>
            <a:cs typeface="Druk Medium"/>
            <a:sym typeface="Dru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Druk Medium"/>
            <a:ea typeface="Druk Medium"/>
            <a:cs typeface="Druk Medium"/>
            <a:sym typeface="Dru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5_BoldColor">
  <a:themeElements>
    <a:clrScheme name="25_Bold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5_Bold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FF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Druk Medium"/>
            <a:ea typeface="Druk Medium"/>
            <a:cs typeface="Druk Medium"/>
            <a:sym typeface="Dru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Druk Medium"/>
            <a:ea typeface="Druk Medium"/>
            <a:cs typeface="Druk Medium"/>
            <a:sym typeface="Dru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