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9743"/>
    <a:srgbClr val="A9D094"/>
    <a:srgbClr val="3C69BA"/>
    <a:srgbClr val="ABC0E4"/>
    <a:srgbClr val="5D84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8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8" y="10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5A0B9-0C9D-5556-1EB4-FF745D890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EC989-BE8B-95D4-12BD-995B994AD2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954B3-FC95-A6F5-B645-EBE67A24E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3CF6E-C4CB-C432-4D16-D86FDFE0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140BD2-FB93-BA22-30FC-76525D04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666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D675-6292-66FD-0D30-8BD6B2AE2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03E5F-C594-2383-2A6A-184C50461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FAB5F-6769-2C01-C679-340C5E6BA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36A7C-D397-4742-B69A-0864322B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EBBE5-C452-87C6-091E-013C3BFB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1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492ABB-CCA7-3458-0E2D-899B2692B9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F3ECDC-C941-D9F0-68FC-C4B69E9565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5E8005-302C-8A09-D359-5EB81F2F5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26C84-3A86-B4AA-0A0F-1F608BD4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F454B-D3FD-6AD7-7F56-8DF7C066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5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07CD-527F-B899-B541-3FADCE9E2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E69F36-8144-CA36-D8C0-49A0506C86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5A309-39D3-2F4E-D45B-5A20BD5B8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6584C-F155-467D-77A6-A66733C73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723DF-91FD-6CC8-73A6-81299EB9B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78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CD66-E579-5AB9-5D53-4AA331535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ED893F-7A54-7664-C283-E79F95B61E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899990-945C-4BA0-A002-A4755D45A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E35339-5D11-D4B4-5595-C579EABE9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A6A9D0-4761-5B76-B114-5605B5D5E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23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FD560-4E50-C7DA-C478-47605065E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81E57-67E9-046B-5BD6-970A14B78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378E2C-F3F8-6B3B-434B-220C292681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80408-4498-ED86-DAF5-00D4C9012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5E46D8-B5C2-1990-1B1C-64EDF4E79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275EB-7362-9DF7-7054-77E5501D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45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9CF6B-D13F-4460-C961-9AE92F2E0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9FDC-3C52-4DD9-E1D2-D74AE376C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DED0CF-0E47-5389-4708-CE5C1B8C29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66813B-D9D8-7220-B2C9-5AE75F29CC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13D420-E069-6777-66A8-8F5E8EA5A3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AC977E-9244-F762-298F-1F53F0191E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7DA937-0CAB-2B3A-CBD5-45C38545E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916E53-135B-EB12-0116-F7E37751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11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5DD02-3E4D-36E8-E85C-15891EC2E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5B744-2FEE-705B-B550-48BD9EAFE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12749-70DF-E2BB-87B6-5C53152EB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2997BF-44B3-E06B-C2E5-B1F061FD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902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CC5558-6AD3-C7EE-E20C-F503097A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4DF9EF-1271-E580-A192-BA1CFC4F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E4DBC1-FBA5-67D3-BDF7-7AF69BD1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4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A3139-5343-92FB-DA01-1314654C1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1169F-617A-2C4F-A79C-EB557D9A4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94BBCC-46CC-D489-13DE-7CBB67C26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3146A-F78F-9201-ECBC-8C3CDA08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3CB61F-72C2-C6D5-4CEB-962566F8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12BCA-862E-0282-8092-D76480E2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7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4E57F-E65D-0E35-8F32-0517A5B39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45844D-A5FB-28D7-66CA-0000238DBD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91EC1-4CA4-E465-AAAF-C69058DBE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E76E57-C099-1808-EC8B-5823A6534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3189F-D70A-30E9-99BA-A87EDF3D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C459E6-9DB9-C702-4A8C-C458284C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2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A26799-E6D4-9FB9-87FC-9CCCB2DD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99CF5-B663-61DF-46C2-CF6414BD9D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DC704-A263-D1BF-5ED5-091EFFCCD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9207C-DA1B-48C9-879E-648BB9CF1017}" type="datetimeFigureOut">
              <a:rPr lang="en-US" smtClean="0"/>
              <a:t>8/14/2023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DD872-5B6F-CC7F-2E7B-9431ED6BAB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ECD237-95A7-AFB8-3E11-509A9F1AD0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6AE61-F5B3-4830-A25F-18E8EA310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13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13FFFC-C43E-FBA4-751D-8D5CF61F08F2}"/>
              </a:ext>
            </a:extLst>
          </p:cNvPr>
          <p:cNvSpPr txBox="1"/>
          <p:nvPr/>
        </p:nvSpPr>
        <p:spPr>
          <a:xfrm>
            <a:off x="449981" y="215305"/>
            <a:ext cx="110040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600" b="1" u="sng" dirty="0">
                <a:solidFill>
                  <a:srgbClr val="3C69B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Speech</a:t>
            </a:r>
            <a:endParaRPr lang="en-US" sz="1200" b="1" u="sng" dirty="0">
              <a:solidFill>
                <a:srgbClr val="3C69B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659E0-FC79-0A58-5E21-FC33C1263324}"/>
              </a:ext>
            </a:extLst>
          </p:cNvPr>
          <p:cNvSpPr txBox="1"/>
          <p:nvPr/>
        </p:nvSpPr>
        <p:spPr>
          <a:xfrm>
            <a:off x="449981" y="1686366"/>
            <a:ext cx="110040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Nouns – person, place, or thing</a:t>
            </a:r>
          </a:p>
          <a:p>
            <a:pPr algn="l"/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B0839A-DEC7-A4C4-9F77-5072BF3F82DC}"/>
              </a:ext>
            </a:extLst>
          </p:cNvPr>
          <p:cNvSpPr txBox="1"/>
          <p:nvPr/>
        </p:nvSpPr>
        <p:spPr>
          <a:xfrm>
            <a:off x="933651" y="2695074"/>
            <a:ext cx="282020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619743"/>
                </a:solidFill>
              </a:rPr>
              <a:t>Person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Bob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Doctor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Dentist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Mother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Son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0763D4-86E3-46F9-348B-1FA736A401CE}"/>
              </a:ext>
            </a:extLst>
          </p:cNvPr>
          <p:cNvSpPr txBox="1"/>
          <p:nvPr/>
        </p:nvSpPr>
        <p:spPr>
          <a:xfrm>
            <a:off x="4685498" y="2695074"/>
            <a:ext cx="282020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619743"/>
                </a:solidFill>
              </a:rPr>
              <a:t>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Hospital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Europe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Zoo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Grocery store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Moon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Pacific ocean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F0F829-D0F9-36A9-AE4E-D8A32CDA7788}"/>
              </a:ext>
            </a:extLst>
          </p:cNvPr>
          <p:cNvSpPr txBox="1"/>
          <p:nvPr/>
        </p:nvSpPr>
        <p:spPr>
          <a:xfrm>
            <a:off x="8437345" y="2695074"/>
            <a:ext cx="282020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>
                <a:solidFill>
                  <a:srgbClr val="619743"/>
                </a:solidFill>
              </a:rPr>
              <a:t>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Tree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Cat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Clock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Desk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619743"/>
                </a:solidFill>
              </a:rPr>
              <a:t>Hat</a:t>
            </a:r>
          </a:p>
        </p:txBody>
      </p:sp>
    </p:spTree>
    <p:extLst>
      <p:ext uri="{BB962C8B-B14F-4D97-AF65-F5344CB8AC3E}">
        <p14:creationId xmlns:p14="http://schemas.microsoft.com/office/powerpoint/2010/main" val="398976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13FFFC-C43E-FBA4-751D-8D5CF61F08F2}"/>
              </a:ext>
            </a:extLst>
          </p:cNvPr>
          <p:cNvSpPr txBox="1"/>
          <p:nvPr/>
        </p:nvSpPr>
        <p:spPr>
          <a:xfrm>
            <a:off x="449981" y="215305"/>
            <a:ext cx="110040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600" b="1" u="sng" dirty="0">
                <a:solidFill>
                  <a:srgbClr val="3C69B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Speech</a:t>
            </a:r>
            <a:endParaRPr lang="en-US" sz="1200" b="1" u="sng" dirty="0">
              <a:solidFill>
                <a:srgbClr val="3C69B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659E0-FC79-0A58-5E21-FC33C1263324}"/>
              </a:ext>
            </a:extLst>
          </p:cNvPr>
          <p:cNvSpPr txBox="1"/>
          <p:nvPr/>
        </p:nvSpPr>
        <p:spPr>
          <a:xfrm>
            <a:off x="449981" y="1686366"/>
            <a:ext cx="1100408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Verbs – action, what is happening</a:t>
            </a:r>
          </a:p>
          <a:p>
            <a:pPr algn="l"/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5D171F0-65A2-196A-1FD6-646C1D8058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2171225"/>
              </p:ext>
            </p:extLst>
          </p:nvPr>
        </p:nvGraphicFramePr>
        <p:xfrm>
          <a:off x="1742173" y="2588312"/>
          <a:ext cx="8013565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4899">
                  <a:extLst>
                    <a:ext uri="{9D8B030D-6E8A-4147-A177-3AD203B41FA5}">
                      <a16:colId xmlns:a16="http://schemas.microsoft.com/office/drawing/2014/main" val="255650866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1453731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7145782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Future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Jump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Jumped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jump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426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Paint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Painted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paint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660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Needed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need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2921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Walk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Walked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walk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176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Called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call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663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Played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play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7387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Cooked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Will cook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64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085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13FFFC-C43E-FBA4-751D-8D5CF61F08F2}"/>
              </a:ext>
            </a:extLst>
          </p:cNvPr>
          <p:cNvSpPr txBox="1"/>
          <p:nvPr/>
        </p:nvSpPr>
        <p:spPr>
          <a:xfrm>
            <a:off x="449981" y="215305"/>
            <a:ext cx="1100408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9600" b="1" u="sng" dirty="0">
                <a:solidFill>
                  <a:srgbClr val="3C69B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Parts of Speech</a:t>
            </a:r>
            <a:endParaRPr lang="en-US" sz="1200" b="1" u="sng" dirty="0">
              <a:solidFill>
                <a:srgbClr val="3C69BA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659E0-FC79-0A58-5E21-FC33C1263324}"/>
              </a:ext>
            </a:extLst>
          </p:cNvPr>
          <p:cNvSpPr txBox="1"/>
          <p:nvPr/>
        </p:nvSpPr>
        <p:spPr>
          <a:xfrm>
            <a:off x="449981" y="1686366"/>
            <a:ext cx="1100408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Verbs – action, what is happening</a:t>
            </a:r>
          </a:p>
          <a:p>
            <a:pPr algn="l"/>
            <a:endParaRPr lang="en-US" sz="1600" b="1" dirty="0">
              <a:solidFill>
                <a:srgbClr val="5D84CB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44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I/we/they jump, he/she jumps</a:t>
            </a:r>
          </a:p>
          <a:p>
            <a:pPr algn="l"/>
            <a:r>
              <a:rPr lang="en-US" sz="44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Past – add “ed” to the verb </a:t>
            </a:r>
          </a:p>
          <a:p>
            <a:pPr algn="l"/>
            <a:r>
              <a:rPr lang="en-US" sz="44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Future – put “will” or “shall” before the verb</a:t>
            </a:r>
          </a:p>
          <a:p>
            <a:pPr algn="l"/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306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513FFFC-C43E-FBA4-751D-8D5CF61F08F2}"/>
              </a:ext>
            </a:extLst>
          </p:cNvPr>
          <p:cNvSpPr txBox="1"/>
          <p:nvPr/>
        </p:nvSpPr>
        <p:spPr>
          <a:xfrm>
            <a:off x="449981" y="215305"/>
            <a:ext cx="1100408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6600" b="1" u="sng" dirty="0">
                <a:solidFill>
                  <a:srgbClr val="3C69BA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Regular verbs - practice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659E0-FC79-0A58-5E21-FC33C1263324}"/>
              </a:ext>
            </a:extLst>
          </p:cNvPr>
          <p:cNvSpPr txBox="1"/>
          <p:nvPr/>
        </p:nvSpPr>
        <p:spPr>
          <a:xfrm>
            <a:off x="449981" y="1441271"/>
            <a:ext cx="11004082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cow _____ (jump) over the fence yesterday.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Bob ______  (paint) the fence tomorrow.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Please _____ (walk) the dog right now.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 you _____ (cook) breakfast for us?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_____ (call) the doctor last week.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_____ (play) together this Friday.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_____ (need) a cupcake.</a:t>
            </a:r>
          </a:p>
          <a:p>
            <a:pPr algn="l"/>
            <a:r>
              <a:rPr lang="en-US" sz="4000" b="1" dirty="0">
                <a:solidFill>
                  <a:srgbClr val="5D84CB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She _____ (bake) a pie last December.</a:t>
            </a:r>
          </a:p>
          <a:p>
            <a:pPr algn="l"/>
            <a:endParaRPr lang="en-US" sz="1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828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199</Words>
  <Application>Microsoft Office PowerPoint</Application>
  <PresentationFormat>Widescreen</PresentationFormat>
  <Paragraphs>64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Larry Hollowood</dc:creator>
  <cp:lastModifiedBy>Larry Hollowood</cp:lastModifiedBy>
  <cp:revision>4</cp:revision>
  <dcterms:created xsi:type="dcterms:W3CDTF">2023-08-14T22:06:15Z</dcterms:created>
  <dcterms:modified xsi:type="dcterms:W3CDTF">2023-08-15T00:11:18Z</dcterms:modified>
</cp:coreProperties>
</file>