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3" r:id="rId28"/>
    <p:sldId id="282" r:id="rId29"/>
    <p:sldId id="285" r:id="rId30"/>
    <p:sldId id="286" r:id="rId31"/>
    <p:sldId id="288" r:id="rId32"/>
    <p:sldId id="289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FF66"/>
    <a:srgbClr val="9999FF"/>
    <a:srgbClr val="FF9933"/>
    <a:srgbClr val="FF66FF"/>
    <a:srgbClr val="C1FFFF"/>
    <a:srgbClr val="8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1934-E561-14EC-3D09-CD3C52C13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46621-A92E-B7A9-936B-C8C1255FD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41E01-2BC4-3406-999B-12E7F2AC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DD0B3-E58E-15D2-7DB6-AD8FB73D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6632-1A50-CD8C-E766-D889E4AF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92DA-1243-74EA-ED48-AC0316C1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F0C8D-C4AC-2697-78F1-831EC5B71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B3B6F-3480-C8D9-0161-141F2AE6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A16A-047D-DF97-BBB3-B97D91DA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8337-6B97-E359-78AC-114C4DEF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5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871FE-C486-F6EA-46DE-D82229D50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D77BB-DEAC-7CAD-A90E-F551FAA90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F6BBF-DE9E-55D4-222B-BA858956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A06A-5C6D-05CD-8D03-E2D7FCCF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E729B-2F76-E7CB-F372-A99B25DA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E501-A7E2-F9FD-BD9D-EB600824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A45C-82CB-69E4-AFF1-E22B7EC35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8873-E21C-248D-0180-07BE45F5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FDCCF-A0F2-FA7C-2D0F-B5D97DDB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AB85-5CEA-7964-A75E-EFEF6973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D323-57D5-C7A7-DA19-4D5050D7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9AF56-FCC5-B41D-5615-71F052F9C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6AE7F-307B-91A7-4274-0A3A0617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EAE3-AE53-2B4C-DFA0-73212614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A5BFB-3C6F-A5FF-8D52-D152AD29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5F52-8166-AA8C-F7AA-767C61D5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ACE0-7036-8F79-9587-4B5E77D18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62D81-9735-F977-B53A-51E472ECE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E1761-9058-E6B6-8459-3388B4FD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00D71-9D3F-B863-001F-8C46855A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6DE7B-556E-917B-A322-EFAA1F1C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E7BB-C9FD-E8A6-9422-F386EBBA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1F2E3-D1C7-648F-2EB2-0AC85B905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01329-69D1-0646-D6AF-EF9AFD08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E3189-8D01-D89B-8E88-A5C6D1B14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D613A-9909-D130-E0D9-AD892953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5892F-64D9-DC2A-D235-3AB9953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F5225-A3DC-D45F-DAAE-D0A2C75B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2DD75-708C-6EF8-B250-3C025166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8FFC-0F25-3A65-9D52-D181D0C8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7789E-87D7-E7AD-7DD7-8C345950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F6BA-E927-8614-F59B-F01E41A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C0439-44DD-0B53-BC62-C8253A68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0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E8BD3-0371-1281-2A30-3D4CE70D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D5E3B-8A7B-4206-BACD-945C3571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8B9A5-BA6C-0DBC-E6DD-4D7610B2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8344-A003-E488-1259-B4CC9A34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914C-F43A-D4A8-C2C5-2B421EF07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9842F-C3D5-B0A6-42A3-736F75419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1ED18-DED5-4140-8CF7-F225C6EC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A9A44-C034-FDE6-40A6-6118DC5B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CC9B8-5808-CC6E-EB65-59C27160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4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B6F3-881A-F0DB-BFE9-D765F1BB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B28D-3860-3372-9293-EDFF8319E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06294-AB98-0B1E-E180-D0DBB402C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DDDA9-5B67-1851-37E0-F14F5380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D9DB2-5DBA-C3D5-03AF-BA09189F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EE232-EB51-A09E-0F98-AD465283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1AF14-A586-AF23-2C84-22A7EC7E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5325F-CB81-BC98-D6B6-557B53DE7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1D139-D66A-BFDC-44AB-8EA3F019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7EDCB-F7BE-4201-BA3C-7378697DBF8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34A72-ACE4-F57C-67C8-410E27A48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AAE88-F312-2C0C-CAF1-9E1F26143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AC4D-BA8D-4560-9317-D1BC9B1F1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2A51-D4DB-59E1-91F8-DB77C8C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English Alphabet</a:t>
            </a:r>
          </a:p>
        </p:txBody>
      </p:sp>
      <p:pic>
        <p:nvPicPr>
          <p:cNvPr id="13314" name="Picture 2" descr="Alphabet letters clip art free stock photo public domain pictures 4 -  Clipartix">
            <a:extLst>
              <a:ext uri="{FF2B5EF4-FFF2-40B4-BE49-F238E27FC236}">
                <a16:creationId xmlns:a16="http://schemas.microsoft.com/office/drawing/2014/main" id="{ACFBCA61-9C46-D340-85CD-2448389E9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52" y="1912069"/>
            <a:ext cx="4494647" cy="4494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2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vowel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414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I</a:t>
            </a:r>
            <a:r>
              <a:rPr lang="en-US" sz="7200" b="1" dirty="0"/>
              <a:t>ce cream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B2C4-E559-D86A-B361-E9C326F3E682}"/>
              </a:ext>
            </a:extLst>
          </p:cNvPr>
          <p:cNvSpPr txBox="1"/>
          <p:nvPr/>
        </p:nvSpPr>
        <p:spPr>
          <a:xfrm>
            <a:off x="7093819" y="4806663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S</a:t>
            </a:r>
            <a:r>
              <a:rPr lang="en-US" sz="7200" b="1" u="sng" dirty="0"/>
              <a:t>i</a:t>
            </a:r>
            <a:r>
              <a:rPr lang="en-US" sz="7200" b="1" dirty="0"/>
              <a:t>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ce cream png graphic clipart design 19613280 PNG">
            <a:extLst>
              <a:ext uri="{FF2B5EF4-FFF2-40B4-BE49-F238E27FC236}">
                <a16:creationId xmlns:a16="http://schemas.microsoft.com/office/drawing/2014/main" id="{CC494BEF-9B68-60D6-86CF-50732780C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1" y="2285971"/>
            <a:ext cx="1116317" cy="24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e Sit Cliparts, Download Free Sit Cliparts png images, Free ClipArts on  Clipart Library">
            <a:extLst>
              <a:ext uri="{FF2B5EF4-FFF2-40B4-BE49-F238E27FC236}">
                <a16:creationId xmlns:a16="http://schemas.microsoft.com/office/drawing/2014/main" id="{095F5F3A-2C3B-A1A6-9CF3-64308E834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r="12520"/>
          <a:stretch/>
        </p:blipFill>
        <p:spPr bwMode="auto">
          <a:xfrm flipH="1">
            <a:off x="7093819" y="2285971"/>
            <a:ext cx="1280160" cy="24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J</a:t>
            </a:r>
            <a:r>
              <a:rPr lang="en-US" sz="7200" b="1" dirty="0"/>
              <a:t>am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23CD36B-51E5-73C9-AD82-DEB2A5675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96" y="2376183"/>
            <a:ext cx="1827263" cy="24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5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K</a:t>
            </a:r>
            <a:r>
              <a:rPr lang="en-US" sz="7200" b="1" dirty="0"/>
              <a:t>ite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Kite Clipart | Free Download Clip Art | Free Clip Art | on Clipart ... -  ClipArt Best - ClipArt Best">
            <a:extLst>
              <a:ext uri="{FF2B5EF4-FFF2-40B4-BE49-F238E27FC236}">
                <a16:creationId xmlns:a16="http://schemas.microsoft.com/office/drawing/2014/main" id="{DF6E0D08-A9F4-090D-0D02-E3AF5B57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91" y="2376183"/>
            <a:ext cx="1452805" cy="24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9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90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L</a:t>
            </a:r>
            <a:r>
              <a:rPr lang="en-US" sz="7200" b="1" dirty="0"/>
              <a:t>emon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Free Lemon Png, Download Free Lemon Png png images, Free ClipArts on  Clipart Library">
            <a:extLst>
              <a:ext uri="{FF2B5EF4-FFF2-40B4-BE49-F238E27FC236}">
                <a16:creationId xmlns:a16="http://schemas.microsoft.com/office/drawing/2014/main" id="{D2683DB5-1A54-F07B-A3BA-AE0D7981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4086223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5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M</a:t>
            </a:r>
            <a:r>
              <a:rPr lang="en-US" sz="7200" b="1" dirty="0"/>
              <a:t>onkey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48E4DA-EFC8-48C8-3305-CD39C5B8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88" y="2166946"/>
            <a:ext cx="1831071" cy="26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2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N</a:t>
            </a:r>
            <a:r>
              <a:rPr lang="en-US" sz="7200" b="1" dirty="0"/>
              <a:t>ose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ownload Pinocchio Nose Clipart Png Photo | TOPpng">
            <a:extLst>
              <a:ext uri="{FF2B5EF4-FFF2-40B4-BE49-F238E27FC236}">
                <a16:creationId xmlns:a16="http://schemas.microsoft.com/office/drawing/2014/main" id="{002909B3-070E-C830-E843-E922CC34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21" y="2191526"/>
            <a:ext cx="2547257" cy="26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10000" b="1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0000" b="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vowel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28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B</a:t>
            </a:r>
            <a:r>
              <a:rPr lang="en-US" sz="7200" b="1" u="sng" dirty="0"/>
              <a:t>o</a:t>
            </a:r>
            <a:r>
              <a:rPr lang="en-US" sz="7200" b="1" dirty="0"/>
              <a:t>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B2C4-E559-D86A-B361-E9C326F3E682}"/>
              </a:ext>
            </a:extLst>
          </p:cNvPr>
          <p:cNvSpPr txBox="1"/>
          <p:nvPr/>
        </p:nvSpPr>
        <p:spPr>
          <a:xfrm>
            <a:off x="7093819" y="4806663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M</a:t>
            </a:r>
            <a:r>
              <a:rPr lang="en-US" sz="7200" b="1" u="sng" dirty="0"/>
              <a:t>o</a:t>
            </a:r>
            <a:r>
              <a:rPr lang="en-US" sz="7200" b="1" dirty="0"/>
              <a:t>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ree Mop Cliparts Free, Download Free Mop Cliparts Free png images, Free  ClipArts on Clipart Library">
            <a:extLst>
              <a:ext uri="{FF2B5EF4-FFF2-40B4-BE49-F238E27FC236}">
                <a16:creationId xmlns:a16="http://schemas.microsoft.com/office/drawing/2014/main" id="{8719F160-A2E3-4766-0A87-DCDD5E27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35" y="2285971"/>
            <a:ext cx="1854339" cy="24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ransparent Row Boat Png - Boat Clipart, Png Download , Transparent Png  Image - PNGitem">
            <a:extLst>
              <a:ext uri="{FF2B5EF4-FFF2-40B4-BE49-F238E27FC236}">
                <a16:creationId xmlns:a16="http://schemas.microsoft.com/office/drawing/2014/main" id="{74C961B6-F9B9-19A7-FB96-B29DEA31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4" y="2294103"/>
            <a:ext cx="3350079" cy="25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5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P</a:t>
            </a:r>
            <a:r>
              <a:rPr lang="en-US" sz="7200" b="1" dirty="0"/>
              <a:t>en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ree Pens Cliparts, Download Free Pens Cliparts png images, Free ClipArts  on Clipart Library">
            <a:extLst>
              <a:ext uri="{FF2B5EF4-FFF2-40B4-BE49-F238E27FC236}">
                <a16:creationId xmlns:a16="http://schemas.microsoft.com/office/drawing/2014/main" id="{E09E3D3F-AB52-6659-8375-905ED37A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19" y="2191530"/>
            <a:ext cx="2785224" cy="26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0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Q</a:t>
            </a:r>
            <a:r>
              <a:rPr lang="en-US" sz="7200" b="1" dirty="0"/>
              <a:t>ueen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ree Queen Cliparts, Download Free Queen Cliparts png images, Free ClipArts  on Clipart Library">
            <a:extLst>
              <a:ext uri="{FF2B5EF4-FFF2-40B4-BE49-F238E27FC236}">
                <a16:creationId xmlns:a16="http://schemas.microsoft.com/office/drawing/2014/main" id="{CC0B9382-FA6E-8DDB-32B9-389DA3E0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" y="1939956"/>
            <a:ext cx="3077935" cy="26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5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R</a:t>
            </a:r>
            <a:r>
              <a:rPr lang="en-US" sz="7200" b="1" dirty="0"/>
              <a:t>abbit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Free Rabbit Clipart Pictures - Clipartix">
            <a:extLst>
              <a:ext uri="{FF2B5EF4-FFF2-40B4-BE49-F238E27FC236}">
                <a16:creationId xmlns:a16="http://schemas.microsoft.com/office/drawing/2014/main" id="{F94C9201-D9BC-6A42-CBB0-14FDDE493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7913" y="1939955"/>
            <a:ext cx="2736322" cy="28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6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vowel</a:t>
            </a:r>
          </a:p>
        </p:txBody>
      </p:sp>
      <p:pic>
        <p:nvPicPr>
          <p:cNvPr id="4" name="Picture 4" descr="FREE Acorn Clipart (Royalty-Free) | Pearly Arts">
            <a:extLst>
              <a:ext uri="{FF2B5EF4-FFF2-40B4-BE49-F238E27FC236}">
                <a16:creationId xmlns:a16="http://schemas.microsoft.com/office/drawing/2014/main" id="{940EC4B3-B882-130A-6EF2-065E9AD7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7" y="235743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A</a:t>
            </a:r>
            <a:r>
              <a:rPr lang="en-US" sz="7200" b="1" dirty="0"/>
              <a:t>corn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B2C4-E559-D86A-B361-E9C326F3E682}"/>
              </a:ext>
            </a:extLst>
          </p:cNvPr>
          <p:cNvSpPr txBox="1"/>
          <p:nvPr/>
        </p:nvSpPr>
        <p:spPr>
          <a:xfrm>
            <a:off x="6599719" y="4793743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B</a:t>
            </a:r>
            <a:r>
              <a:rPr lang="en-US" sz="7200" b="1" u="sng" dirty="0"/>
              <a:t>a</a:t>
            </a:r>
            <a:r>
              <a:rPr lang="en-US" sz="7200" b="1" dirty="0"/>
              <a:t>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CBCDB8-7B0E-0F09-F63D-84AD9BE6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88" y="2357437"/>
            <a:ext cx="5415815" cy="22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S</a:t>
            </a:r>
            <a:r>
              <a:rPr lang="en-US" sz="7200" b="1" dirty="0"/>
              <a:t>un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ree Sunshine Clipart Pictures - Clipartix">
            <a:extLst>
              <a:ext uri="{FF2B5EF4-FFF2-40B4-BE49-F238E27FC236}">
                <a16:creationId xmlns:a16="http://schemas.microsoft.com/office/drawing/2014/main" id="{B42C71F4-6EDF-D621-EB72-81F4DA80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55" y="2095159"/>
            <a:ext cx="2789950" cy="26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4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T</a:t>
            </a:r>
            <a:r>
              <a:rPr lang="en-US" sz="7200" b="1" dirty="0"/>
              <a:t>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Tent clip art images free clipart images 5 - Clipartix">
            <a:extLst>
              <a:ext uri="{FF2B5EF4-FFF2-40B4-BE49-F238E27FC236}">
                <a16:creationId xmlns:a16="http://schemas.microsoft.com/office/drawing/2014/main" id="{FB021FC2-4F20-D7C1-2892-F90CD399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06" y="2061324"/>
            <a:ext cx="3506835" cy="26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10000" b="1" dirty="0" err="1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0000" b="1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vowel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75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U</a:t>
            </a:r>
            <a:r>
              <a:rPr lang="en-US" sz="7200" b="1" dirty="0"/>
              <a:t>nicorn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B2C4-E559-D86A-B361-E9C326F3E682}"/>
              </a:ext>
            </a:extLst>
          </p:cNvPr>
          <p:cNvSpPr txBox="1"/>
          <p:nvPr/>
        </p:nvSpPr>
        <p:spPr>
          <a:xfrm>
            <a:off x="6832032" y="4796676"/>
            <a:ext cx="4818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U</a:t>
            </a:r>
            <a:r>
              <a:rPr lang="en-US" sz="7200" b="1" dirty="0"/>
              <a:t>mbrella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Free Unicorn Clip Art Pictures - Clipartix">
            <a:extLst>
              <a:ext uri="{FF2B5EF4-FFF2-40B4-BE49-F238E27FC236}">
                <a16:creationId xmlns:a16="http://schemas.microsoft.com/office/drawing/2014/main" id="{C7CE723F-9C91-4045-7A4E-DC267559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9" y="2229738"/>
            <a:ext cx="2663901" cy="251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mbrella Clipart PNG Transparent | OnlyGFX.com">
            <a:extLst>
              <a:ext uri="{FF2B5EF4-FFF2-40B4-BE49-F238E27FC236}">
                <a16:creationId xmlns:a16="http://schemas.microsoft.com/office/drawing/2014/main" id="{447CA45D-EAEA-316E-D965-51853240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05" y="2201784"/>
            <a:ext cx="2426112" cy="2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62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V</a:t>
            </a:r>
            <a:r>
              <a:rPr lang="en-US" sz="7200" b="1" dirty="0"/>
              <a:t>iolin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Violin Stock Illustrations, Cliparts and Royalty Free Violin Vectors">
            <a:extLst>
              <a:ext uri="{FF2B5EF4-FFF2-40B4-BE49-F238E27FC236}">
                <a16:creationId xmlns:a16="http://schemas.microsoft.com/office/drawing/2014/main" id="{088635DC-FBB2-B5FA-352F-D50B1A93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59" y="2061334"/>
            <a:ext cx="5351754" cy="27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933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W</a:t>
            </a:r>
            <a:r>
              <a:rPr lang="en-US" sz="7200" b="1" dirty="0"/>
              <a:t>agon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d Wagon Vector Cliparts, Stock Vector and Royalty Free Red Wagon Vector  Illustrations">
            <a:extLst>
              <a:ext uri="{FF2B5EF4-FFF2-40B4-BE49-F238E27FC236}">
                <a16:creationId xmlns:a16="http://schemas.microsoft.com/office/drawing/2014/main" id="{58E0891B-CFAE-038D-5DB7-BEC953AF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9" y="1948713"/>
            <a:ext cx="2980425" cy="28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0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X</a:t>
            </a:r>
            <a:r>
              <a:rPr lang="en-US" sz="7200" b="1" dirty="0"/>
              <a:t>-ray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Xray Stock Illustrations – 36,977 Xray Stock Illustrations, Vectors &amp;  Clipart - Dreamstime">
            <a:extLst>
              <a:ext uri="{FF2B5EF4-FFF2-40B4-BE49-F238E27FC236}">
                <a16:creationId xmlns:a16="http://schemas.microsoft.com/office/drawing/2014/main" id="{DE62522C-9786-CFA7-30BC-0A68C3D4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43" y="2126646"/>
            <a:ext cx="1346142" cy="27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3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vowel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756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Bab</a:t>
            </a:r>
            <a:r>
              <a:rPr lang="en-US" sz="7200" b="1" u="sng" dirty="0"/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B2C4-E559-D86A-B361-E9C326F3E682}"/>
              </a:ext>
            </a:extLst>
          </p:cNvPr>
          <p:cNvSpPr txBox="1"/>
          <p:nvPr/>
        </p:nvSpPr>
        <p:spPr>
          <a:xfrm>
            <a:off x="6832032" y="4796676"/>
            <a:ext cx="4818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Butterfl</a:t>
            </a:r>
            <a:r>
              <a:rPr lang="en-US" sz="7200" b="1" u="sng" dirty="0"/>
              <a:t>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Newborn baby clipart free - ClipArt Best - ClipArt Best">
            <a:extLst>
              <a:ext uri="{FF2B5EF4-FFF2-40B4-BE49-F238E27FC236}">
                <a16:creationId xmlns:a16="http://schemas.microsoft.com/office/drawing/2014/main" id="{FD000444-0FD4-DA84-F70D-B3888021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9741"/>
            <a:ext cx="3658531" cy="25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ute Cartoon Butterfly' by Sandytov | Cartoon butterfly, Butterfly clip art,  Butterfly cartoon images">
            <a:extLst>
              <a:ext uri="{FF2B5EF4-FFF2-40B4-BE49-F238E27FC236}">
                <a16:creationId xmlns:a16="http://schemas.microsoft.com/office/drawing/2014/main" id="{0A0FF01D-6E80-FDE9-E642-164AAB82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2229741"/>
            <a:ext cx="2730389" cy="25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50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Y</a:t>
            </a:r>
            <a:r>
              <a:rPr lang="en-US" sz="7200" b="1" dirty="0"/>
              <a:t>ellow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rayons clipart yellow crayon graphics illustrations free jpg - Clipartix">
            <a:extLst>
              <a:ext uri="{FF2B5EF4-FFF2-40B4-BE49-F238E27FC236}">
                <a16:creationId xmlns:a16="http://schemas.microsoft.com/office/drawing/2014/main" id="{0880F474-9C8B-3D49-7D5B-B5BEAB08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72911"/>
            <a:ext cx="3952631" cy="7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49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796676"/>
            <a:ext cx="39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Z</a:t>
            </a:r>
            <a:r>
              <a:rPr lang="en-US" sz="7200" b="1" dirty="0"/>
              <a:t>ebra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zebra clipart black and white - Clip Art Library">
            <a:extLst>
              <a:ext uri="{FF2B5EF4-FFF2-40B4-BE49-F238E27FC236}">
                <a16:creationId xmlns:a16="http://schemas.microsoft.com/office/drawing/2014/main" id="{79C08A92-2F3F-ACAE-86E8-01A316CD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78" y="2061333"/>
            <a:ext cx="2996204" cy="27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0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Vowels</a:t>
            </a:r>
            <a:endParaRPr lang="en-US" sz="7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909324" y="2174229"/>
            <a:ext cx="6589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A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FFC000"/>
                </a:solidFill>
              </a:rPr>
              <a:t>E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FFFF00"/>
                </a:solidFill>
              </a:rPr>
              <a:t>I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00B050"/>
                </a:solidFill>
              </a:rPr>
              <a:t>O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0070C0"/>
                </a:solidFill>
              </a:rPr>
              <a:t>U</a:t>
            </a:r>
            <a:endParaRPr lang="en-US" sz="9600" b="1" u="sng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4C3CE2-CB02-A38D-678E-074A9B15301C}"/>
              </a:ext>
            </a:extLst>
          </p:cNvPr>
          <p:cNvSpPr txBox="1"/>
          <p:nvPr/>
        </p:nvSpPr>
        <p:spPr>
          <a:xfrm>
            <a:off x="929609" y="3869679"/>
            <a:ext cx="8671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and sometimes </a:t>
            </a:r>
            <a:r>
              <a:rPr lang="en-US" sz="9600" b="1" dirty="0">
                <a:solidFill>
                  <a:srgbClr val="7030A0"/>
                </a:solidFill>
              </a:rPr>
              <a:t>Y</a:t>
            </a:r>
            <a:endParaRPr lang="en-US" sz="96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5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B</a:t>
            </a:r>
            <a:r>
              <a:rPr lang="en-US" sz="7200" b="1" dirty="0"/>
              <a:t>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oney Bee Bee Clipart - Honey Bee Png PNG Image | Transparent PNG Free  Download on SeekPNG">
            <a:extLst>
              <a:ext uri="{FF2B5EF4-FFF2-40B4-BE49-F238E27FC236}">
                <a16:creationId xmlns:a16="http://schemas.microsoft.com/office/drawing/2014/main" id="{594D128A-EBCD-7507-4D04-B88E93082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0" y="2209380"/>
            <a:ext cx="3077194" cy="24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1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Consonants</a:t>
            </a:r>
            <a:endParaRPr lang="en-US" sz="7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512C42-C2BE-03A2-35C0-69949231FEF1}"/>
              </a:ext>
            </a:extLst>
          </p:cNvPr>
          <p:cNvSpPr txBox="1"/>
          <p:nvPr/>
        </p:nvSpPr>
        <p:spPr>
          <a:xfrm>
            <a:off x="1043910" y="2231421"/>
            <a:ext cx="987174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B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FF9933"/>
                </a:solidFill>
              </a:rPr>
              <a:t>C</a:t>
            </a:r>
            <a:r>
              <a:rPr lang="en-US" sz="9600" b="1" dirty="0"/>
              <a:t> 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00B050"/>
                </a:solidFill>
              </a:rPr>
              <a:t>F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0070C0"/>
                </a:solidFill>
              </a:rPr>
              <a:t>G </a:t>
            </a:r>
            <a:r>
              <a:rPr lang="en-US" sz="9600" b="1" dirty="0">
                <a:solidFill>
                  <a:srgbClr val="7030A0"/>
                </a:solidFill>
              </a:rPr>
              <a:t>H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>
                <a:solidFill>
                  <a:srgbClr val="FF66FF"/>
                </a:solidFill>
              </a:rPr>
              <a:t>J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>
                <a:solidFill>
                  <a:srgbClr val="00B0F0"/>
                </a:solidFill>
              </a:rPr>
              <a:t>K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>
                <a:solidFill>
                  <a:srgbClr val="92D050"/>
                </a:solidFill>
              </a:rPr>
              <a:t>L </a:t>
            </a:r>
            <a:r>
              <a:rPr lang="en-US" sz="9600" b="1" dirty="0">
                <a:solidFill>
                  <a:srgbClr val="9999FF"/>
                </a:solidFill>
              </a:rPr>
              <a:t>M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endParaRPr lang="en-US" sz="9600" b="1" u="sng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48CC9-656A-E25B-7B53-6F9044D1FB0B}"/>
              </a:ext>
            </a:extLst>
          </p:cNvPr>
          <p:cNvSpPr txBox="1"/>
          <p:nvPr/>
        </p:nvSpPr>
        <p:spPr>
          <a:xfrm>
            <a:off x="309122" y="3698271"/>
            <a:ext cx="1129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N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FF9933"/>
                </a:solidFill>
              </a:rPr>
              <a:t>P</a:t>
            </a:r>
            <a:r>
              <a:rPr lang="en-US" sz="9600" b="1" dirty="0"/>
              <a:t> </a:t>
            </a:r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Q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00B050"/>
                </a:solidFill>
              </a:rPr>
              <a:t>R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0070C0"/>
                </a:solidFill>
              </a:rPr>
              <a:t>S </a:t>
            </a:r>
            <a:r>
              <a:rPr lang="en-US" sz="9600" b="1" dirty="0">
                <a:solidFill>
                  <a:srgbClr val="7030A0"/>
                </a:solidFill>
              </a:rPr>
              <a:t>T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>
                <a:solidFill>
                  <a:srgbClr val="FF66FF"/>
                </a:solidFill>
              </a:rPr>
              <a:t>V</a:t>
            </a:r>
            <a:r>
              <a:rPr lang="en-US" sz="9600" b="1" dirty="0">
                <a:solidFill>
                  <a:srgbClr val="0070C0"/>
                </a:solidFill>
              </a:rPr>
              <a:t> </a:t>
            </a:r>
            <a:r>
              <a:rPr lang="en-US" sz="9600" b="1" dirty="0">
                <a:solidFill>
                  <a:srgbClr val="00B0F0"/>
                </a:solidFill>
              </a:rPr>
              <a:t>W </a:t>
            </a:r>
            <a:r>
              <a:rPr lang="en-US" sz="9600" b="1" dirty="0">
                <a:solidFill>
                  <a:srgbClr val="92D050"/>
                </a:solidFill>
              </a:rPr>
              <a:t>X </a:t>
            </a:r>
            <a:r>
              <a:rPr lang="en-US" sz="9600" b="1" dirty="0">
                <a:solidFill>
                  <a:srgbClr val="9999FF"/>
                </a:solidFill>
              </a:rPr>
              <a:t>Y</a:t>
            </a:r>
            <a:r>
              <a:rPr lang="en-US" sz="9600" b="1" dirty="0">
                <a:solidFill>
                  <a:srgbClr val="92D050"/>
                </a:solidFill>
              </a:rPr>
              <a:t> </a:t>
            </a:r>
            <a:r>
              <a:rPr lang="en-US" sz="9600" b="1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</a:rPr>
              <a:t>Z</a:t>
            </a:r>
            <a:endParaRPr lang="en-US" sz="9600" b="1" u="sng" dirty="0">
              <a:ln>
                <a:solidFill>
                  <a:srgbClr val="002060"/>
                </a:solidFill>
              </a:ln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22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2A51-D4DB-59E1-91F8-DB77C8C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 out the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D8332-8398-7E3B-AB49-6A2C62A6C355}"/>
              </a:ext>
            </a:extLst>
          </p:cNvPr>
          <p:cNvSpPr txBox="1"/>
          <p:nvPr/>
        </p:nvSpPr>
        <p:spPr>
          <a:xfrm>
            <a:off x="929610" y="1865698"/>
            <a:ext cx="100840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Bat cat hat sat jump</a:t>
            </a:r>
          </a:p>
          <a:p>
            <a:r>
              <a:rPr lang="en-US" sz="7200" b="1" dirty="0"/>
              <a:t>Bake take make fake cake</a:t>
            </a:r>
          </a:p>
          <a:p>
            <a:r>
              <a:rPr lang="en-US" sz="7200" b="1" dirty="0"/>
              <a:t>kit kite bit bite mop mope</a:t>
            </a:r>
          </a:p>
          <a:p>
            <a:r>
              <a:rPr lang="en-US" sz="7200" b="1" dirty="0"/>
              <a:t>Get time cute broke</a:t>
            </a:r>
          </a:p>
        </p:txBody>
      </p:sp>
    </p:spTree>
    <p:extLst>
      <p:ext uri="{BB962C8B-B14F-4D97-AF65-F5344CB8AC3E}">
        <p14:creationId xmlns:p14="http://schemas.microsoft.com/office/powerpoint/2010/main" val="2908076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2A51-D4DB-59E1-91F8-DB77C8C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Sound out the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D8332-8398-7E3B-AB49-6A2C62A6C355}"/>
              </a:ext>
            </a:extLst>
          </p:cNvPr>
          <p:cNvSpPr txBox="1"/>
          <p:nvPr/>
        </p:nvSpPr>
        <p:spPr>
          <a:xfrm>
            <a:off x="929610" y="1865698"/>
            <a:ext cx="10084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Hop hope fat fate</a:t>
            </a:r>
          </a:p>
          <a:p>
            <a:r>
              <a:rPr lang="en-US" sz="7200" b="1" dirty="0"/>
              <a:t>Not note rat rate</a:t>
            </a:r>
          </a:p>
          <a:p>
            <a:r>
              <a:rPr lang="en-US" sz="7200" b="1" dirty="0"/>
              <a:t>Win wine</a:t>
            </a:r>
          </a:p>
        </p:txBody>
      </p:sp>
    </p:spTree>
    <p:extLst>
      <p:ext uri="{BB962C8B-B14F-4D97-AF65-F5344CB8AC3E}">
        <p14:creationId xmlns:p14="http://schemas.microsoft.com/office/powerpoint/2010/main" val="121207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A9E9FF-6143-08D3-48A9-0B5F4AD0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Articles</a:t>
            </a:r>
            <a:endParaRPr lang="en-US" sz="7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DF571-3689-F05E-FFA2-E4001E9FFB97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39BD6A-882E-06D4-94C4-EC4C0DB6B79E}"/>
              </a:ext>
            </a:extLst>
          </p:cNvPr>
          <p:cNvSpPr txBox="1"/>
          <p:nvPr/>
        </p:nvSpPr>
        <p:spPr>
          <a:xfrm>
            <a:off x="685455" y="1650341"/>
            <a:ext cx="210673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</a:rPr>
              <a:t>A 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9600" b="1" dirty="0">
                <a:solidFill>
                  <a:srgbClr val="0070C0"/>
                </a:solidFill>
              </a:rPr>
              <a:t>	</a:t>
            </a:r>
          </a:p>
          <a:p>
            <a:r>
              <a:rPr lang="en-US" sz="9600" b="1" dirty="0">
                <a:solidFill>
                  <a:srgbClr val="0070C0"/>
                </a:solidFill>
              </a:rPr>
              <a:t>An</a:t>
            </a:r>
            <a:endParaRPr lang="en-US" sz="7200" b="1" dirty="0"/>
          </a:p>
          <a:p>
            <a:endParaRPr lang="en-US" sz="1400" b="1" u="sng" dirty="0">
              <a:solidFill>
                <a:srgbClr val="0070C0"/>
              </a:solidFill>
            </a:endParaRPr>
          </a:p>
          <a:p>
            <a:r>
              <a:rPr lang="en-US" sz="9600" b="1" dirty="0">
                <a:solidFill>
                  <a:srgbClr val="CC6600"/>
                </a:solidFill>
              </a:rPr>
              <a:t>The</a:t>
            </a:r>
            <a:endParaRPr lang="en-US" sz="7200" b="1" dirty="0">
              <a:solidFill>
                <a:srgbClr val="CC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54918-1EF6-8300-E84A-D6B77A84DF27}"/>
              </a:ext>
            </a:extLst>
          </p:cNvPr>
          <p:cNvSpPr txBox="1"/>
          <p:nvPr/>
        </p:nvSpPr>
        <p:spPr>
          <a:xfrm>
            <a:off x="2792186" y="1776986"/>
            <a:ext cx="6882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Used for one general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Goes before a noun beginning with a consonant “a bed”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33B19-1C21-D48F-6244-AE15759FFEFC}"/>
              </a:ext>
            </a:extLst>
          </p:cNvPr>
          <p:cNvSpPr txBox="1"/>
          <p:nvPr/>
        </p:nvSpPr>
        <p:spPr>
          <a:xfrm>
            <a:off x="2792187" y="3429000"/>
            <a:ext cx="7502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Used for one general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Goes before a noun beginning with a vowel “an apple”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CE482-4D66-DA89-5783-6BE3C2E62AC1}"/>
              </a:ext>
            </a:extLst>
          </p:cNvPr>
          <p:cNvSpPr txBox="1"/>
          <p:nvPr/>
        </p:nvSpPr>
        <p:spPr>
          <a:xfrm>
            <a:off x="2960914" y="5167312"/>
            <a:ext cx="5513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Used for a specific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be used for one or many items “the books”  “the tent” </a:t>
            </a:r>
          </a:p>
        </p:txBody>
      </p:sp>
    </p:spTree>
    <p:extLst>
      <p:ext uri="{BB962C8B-B14F-4D97-AF65-F5344CB8AC3E}">
        <p14:creationId xmlns:p14="http://schemas.microsoft.com/office/powerpoint/2010/main" val="55188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39" y="4567147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C</a:t>
            </a:r>
            <a:r>
              <a:rPr lang="en-US" sz="7200" b="1" dirty="0"/>
              <a:t>at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at Clipart Images - Free Download on Freepik">
            <a:extLst>
              <a:ext uri="{FF2B5EF4-FFF2-40B4-BE49-F238E27FC236}">
                <a16:creationId xmlns:a16="http://schemas.microsoft.com/office/drawing/2014/main" id="{5320A961-18A3-85C8-90E3-F59A4848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39" y="2025438"/>
            <a:ext cx="2380649" cy="24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ncil Clipart Images - Free Download on Freepik">
            <a:extLst>
              <a:ext uri="{FF2B5EF4-FFF2-40B4-BE49-F238E27FC236}">
                <a16:creationId xmlns:a16="http://schemas.microsoft.com/office/drawing/2014/main" id="{9804DBAD-307D-24B3-8270-6924D5B5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79" y="2025438"/>
            <a:ext cx="1869404" cy="25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946150-6AB2-CCBA-C8FC-66C275054803}"/>
              </a:ext>
            </a:extLst>
          </p:cNvPr>
          <p:cNvSpPr txBox="1"/>
          <p:nvPr/>
        </p:nvSpPr>
        <p:spPr>
          <a:xfrm>
            <a:off x="5884849" y="4567147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Pen</a:t>
            </a:r>
            <a:r>
              <a:rPr lang="en-US" sz="7200" b="1" u="sng" dirty="0"/>
              <a:t>c</a:t>
            </a:r>
            <a:r>
              <a:rPr lang="en-US" sz="7200" b="1" dirty="0"/>
              <a:t>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A3183-0E1C-9FAB-A206-728F10D5F0F4}"/>
              </a:ext>
            </a:extLst>
          </p:cNvPr>
          <p:cNvSpPr txBox="1"/>
          <p:nvPr/>
        </p:nvSpPr>
        <p:spPr>
          <a:xfrm>
            <a:off x="1060239" y="6033407"/>
            <a:ext cx="987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</a:t>
            </a:r>
            <a:r>
              <a:rPr lang="en-US" sz="4000" dirty="0"/>
              <a:t> sounds like an </a:t>
            </a:r>
            <a:r>
              <a:rPr lang="en-US" sz="4000" b="1" dirty="0"/>
              <a:t>S</a:t>
            </a:r>
            <a:r>
              <a:rPr lang="en-US" sz="4000" dirty="0"/>
              <a:t> when next to an </a:t>
            </a:r>
            <a:r>
              <a:rPr lang="en-US" sz="4000" b="1" dirty="0" err="1"/>
              <a:t>i</a:t>
            </a:r>
            <a:r>
              <a:rPr lang="en-US" sz="4000" dirty="0"/>
              <a:t> or an </a:t>
            </a:r>
            <a:r>
              <a:rPr lang="en-US" sz="40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9839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D</a:t>
            </a:r>
            <a:r>
              <a:rPr lang="en-US" sz="7200" b="1" dirty="0"/>
              <a:t>og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941EEC-0D29-0590-9B10-57787018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3676"/>
            <a:ext cx="2271562" cy="242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9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vowel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F</a:t>
            </a:r>
            <a:r>
              <a:rPr lang="en-US" sz="7200" b="1" u="sng" dirty="0"/>
              <a:t>ee</a:t>
            </a:r>
            <a:r>
              <a:rPr lang="en-US" sz="7200" b="1" dirty="0"/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B2C4-E559-D86A-B361-E9C326F3E682}"/>
              </a:ext>
            </a:extLst>
          </p:cNvPr>
          <p:cNvSpPr txBox="1"/>
          <p:nvPr/>
        </p:nvSpPr>
        <p:spPr>
          <a:xfrm>
            <a:off x="6599719" y="4793743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B</a:t>
            </a:r>
            <a:r>
              <a:rPr lang="en-US" sz="7200" b="1" u="sng" dirty="0"/>
              <a:t>e</a:t>
            </a:r>
            <a:r>
              <a:rPr lang="en-US" sz="7200" b="1" dirty="0"/>
              <a:t>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eet">
            <a:extLst>
              <a:ext uri="{FF2B5EF4-FFF2-40B4-BE49-F238E27FC236}">
                <a16:creationId xmlns:a16="http://schemas.microsoft.com/office/drawing/2014/main" id="{4A563CE5-CC8D-17A6-8BBF-27DA35C4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0" y="2271811"/>
            <a:ext cx="2436304" cy="24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urniture Clipart-bed headboard pillow furniture">
            <a:extLst>
              <a:ext uri="{FF2B5EF4-FFF2-40B4-BE49-F238E27FC236}">
                <a16:creationId xmlns:a16="http://schemas.microsoft.com/office/drawing/2014/main" id="{EBC143F3-44D0-59E1-7920-8CB8E18B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57" y="2285971"/>
            <a:ext cx="4309493" cy="24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F</a:t>
            </a:r>
            <a:r>
              <a:rPr lang="en-US" sz="7200" b="1" dirty="0"/>
              <a:t>rog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Frogs ‿✿⁀°••○ - Cute Frog Clip Art Transparent PNG - 1840x1849 - Free  Download on NicePNG">
            <a:extLst>
              <a:ext uri="{FF2B5EF4-FFF2-40B4-BE49-F238E27FC236}">
                <a16:creationId xmlns:a16="http://schemas.microsoft.com/office/drawing/2014/main" id="{004E0CAB-8DB4-BEFC-0826-BA7DB3C7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9" y="2097420"/>
            <a:ext cx="2561793" cy="26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5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414797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G</a:t>
            </a:r>
            <a:r>
              <a:rPr lang="en-US" sz="7200" b="1" dirty="0"/>
              <a:t>irl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artoon girl My clip art of a little girl holding pink daisy sweet clip png  - Clipartix">
            <a:extLst>
              <a:ext uri="{FF2B5EF4-FFF2-40B4-BE49-F238E27FC236}">
                <a16:creationId xmlns:a16="http://schemas.microsoft.com/office/drawing/2014/main" id="{04AA98B1-0279-16B1-983C-32792442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0" y="2072565"/>
            <a:ext cx="1631972" cy="23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1CB352-FFAE-F28A-0110-DE0E0B04DAF0}"/>
              </a:ext>
            </a:extLst>
          </p:cNvPr>
          <p:cNvSpPr txBox="1"/>
          <p:nvPr/>
        </p:nvSpPr>
        <p:spPr>
          <a:xfrm>
            <a:off x="1060240" y="5784989"/>
            <a:ext cx="9879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</a:t>
            </a:r>
            <a:r>
              <a:rPr lang="en-US" sz="4000" dirty="0"/>
              <a:t> sounds like a </a:t>
            </a:r>
            <a:r>
              <a:rPr lang="en-US" sz="4000" b="1" dirty="0"/>
              <a:t>J</a:t>
            </a:r>
            <a:r>
              <a:rPr lang="en-US" sz="4000" dirty="0"/>
              <a:t> when next to an </a:t>
            </a:r>
            <a:r>
              <a:rPr lang="en-US" sz="4000" b="1" dirty="0"/>
              <a:t>I</a:t>
            </a:r>
            <a:r>
              <a:rPr lang="en-US" sz="4000" dirty="0"/>
              <a:t>, </a:t>
            </a:r>
            <a:r>
              <a:rPr lang="en-US" sz="4000" b="1" dirty="0"/>
              <a:t>e</a:t>
            </a:r>
            <a:r>
              <a:rPr lang="en-US" sz="4000" dirty="0"/>
              <a:t>, or </a:t>
            </a:r>
            <a:r>
              <a:rPr lang="en-US" sz="4000" b="1" dirty="0"/>
              <a:t>y.</a:t>
            </a:r>
          </a:p>
        </p:txBody>
      </p:sp>
      <p:pic>
        <p:nvPicPr>
          <p:cNvPr id="1026" name="Picture 2" descr="Gem Cliparts: Shimmering Graphics to Add a Touch of Elegance to Your Designs">
            <a:extLst>
              <a:ext uri="{FF2B5EF4-FFF2-40B4-BE49-F238E27FC236}">
                <a16:creationId xmlns:a16="http://schemas.microsoft.com/office/drawing/2014/main" id="{2BE2FD0B-5F80-05BF-C495-9D87477E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71" y="2072566"/>
            <a:ext cx="2803153" cy="23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E2D70-6CB8-64E7-F1E0-487BC3AE482D}"/>
              </a:ext>
            </a:extLst>
          </p:cNvPr>
          <p:cNvSpPr txBox="1"/>
          <p:nvPr/>
        </p:nvSpPr>
        <p:spPr>
          <a:xfrm>
            <a:off x="5278454" y="4419293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G</a:t>
            </a:r>
            <a:r>
              <a:rPr lang="en-US" sz="7200" b="1" dirty="0"/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405169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89E5-3C33-1AD5-D971-3F936AD6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 </a:t>
            </a:r>
            <a:r>
              <a:rPr lang="en-US" sz="10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0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consonant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955D3-7E84-F42B-2D2E-EEC05A07D348}"/>
              </a:ext>
            </a:extLst>
          </p:cNvPr>
          <p:cNvSpPr txBox="1"/>
          <p:nvPr/>
        </p:nvSpPr>
        <p:spPr>
          <a:xfrm>
            <a:off x="1060240" y="4796676"/>
            <a:ext cx="2623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/>
              <a:t>H</a:t>
            </a:r>
            <a:r>
              <a:rPr lang="en-US" sz="7200" b="1" dirty="0"/>
              <a:t>orse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87443D-7049-AACF-1D52-135332DB3598}"/>
              </a:ext>
            </a:extLst>
          </p:cNvPr>
          <p:cNvCxnSpPr/>
          <p:nvPr/>
        </p:nvCxnSpPr>
        <p:spPr>
          <a:xfrm>
            <a:off x="838200" y="1690688"/>
            <a:ext cx="99613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Brown horse clip art Free | Horse clip art, Cartoon clip art, Horse cartoon">
            <a:extLst>
              <a:ext uri="{FF2B5EF4-FFF2-40B4-BE49-F238E27FC236}">
                <a16:creationId xmlns:a16="http://schemas.microsoft.com/office/drawing/2014/main" id="{D496700E-B183-1A7B-1E5E-D5FD7405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3734"/>
            <a:ext cx="3641707" cy="24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9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675</TotalTime>
  <Words>306</Words>
  <Application>Microsoft Office PowerPoint</Application>
  <PresentationFormat>Widescreen</PresentationFormat>
  <Paragraphs>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Office Theme</vt:lpstr>
      <vt:lpstr>The English Alphabet</vt:lpstr>
      <vt:lpstr>A a - vowel</vt:lpstr>
      <vt:lpstr>B b  - consonant</vt:lpstr>
      <vt:lpstr>C c - consonant</vt:lpstr>
      <vt:lpstr>D d - consonant</vt:lpstr>
      <vt:lpstr>E e - vowel</vt:lpstr>
      <vt:lpstr>F f - consonant</vt:lpstr>
      <vt:lpstr>G g - consonant</vt:lpstr>
      <vt:lpstr>H h - consonant</vt:lpstr>
      <vt:lpstr>I i - vowel</vt:lpstr>
      <vt:lpstr>J j - consonant</vt:lpstr>
      <vt:lpstr>K k - consonant</vt:lpstr>
      <vt:lpstr>L l - consonant</vt:lpstr>
      <vt:lpstr>M m - consonant</vt:lpstr>
      <vt:lpstr>N n - consonant</vt:lpstr>
      <vt:lpstr>O o - vowel</vt:lpstr>
      <vt:lpstr>P p - consonant</vt:lpstr>
      <vt:lpstr>Q q - consonant</vt:lpstr>
      <vt:lpstr>R r - consonant</vt:lpstr>
      <vt:lpstr>S s- consonant</vt:lpstr>
      <vt:lpstr>T t - consonant</vt:lpstr>
      <vt:lpstr>U u - vowel</vt:lpstr>
      <vt:lpstr>V v - consonant</vt:lpstr>
      <vt:lpstr>W w - consonant</vt:lpstr>
      <vt:lpstr>X x - consonant</vt:lpstr>
      <vt:lpstr>Y y - vowel</vt:lpstr>
      <vt:lpstr>Y y - consonant</vt:lpstr>
      <vt:lpstr>Z z - consonant</vt:lpstr>
      <vt:lpstr>The Vowels</vt:lpstr>
      <vt:lpstr>The Consonants</vt:lpstr>
      <vt:lpstr>Sound out the words</vt:lpstr>
      <vt:lpstr>Sound out the words</vt:lpstr>
      <vt:lpstr>Articles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Hollowood</dc:creator>
  <cp:lastModifiedBy>Larry Hollowood</cp:lastModifiedBy>
  <cp:revision>23</cp:revision>
  <dcterms:created xsi:type="dcterms:W3CDTF">2023-02-22T03:38:48Z</dcterms:created>
  <dcterms:modified xsi:type="dcterms:W3CDTF">2023-11-11T01:23:57Z</dcterms:modified>
</cp:coreProperties>
</file>